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AB74A4-BFE7-4ECD-BB21-98BD66CE144B}" v="3325" dt="2024-12-18T12:37:34.967"/>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Jean Shepherd" userId="567ae1d5add83a77" providerId="Windows Live" clId="Web-{7EAB74A4-BFE7-4ECD-BB21-98BD66CE144B}"/>
    <pc:docChg chg="modSld">
      <pc:chgData name="Jean Shepherd" userId="567ae1d5add83a77" providerId="Windows Live" clId="Web-{7EAB74A4-BFE7-4ECD-BB21-98BD66CE144B}" dt="2024-12-18T12:37:32.998" v="3252" actId="20577"/>
      <pc:docMkLst>
        <pc:docMk/>
      </pc:docMkLst>
      <pc:sldChg chg="modSp">
        <pc:chgData name="Jean Shepherd" userId="567ae1d5add83a77" providerId="Windows Live" clId="Web-{7EAB74A4-BFE7-4ECD-BB21-98BD66CE144B}" dt="2024-12-18T05:28:23.881" v="185" actId="20577"/>
        <pc:sldMkLst>
          <pc:docMk/>
          <pc:sldMk cId="1553432724" sldId="262"/>
        </pc:sldMkLst>
        <pc:spChg chg="mod">
          <ac:chgData name="Jean Shepherd" userId="567ae1d5add83a77" providerId="Windows Live" clId="Web-{7EAB74A4-BFE7-4ECD-BB21-98BD66CE144B}" dt="2024-12-18T05:28:23.881" v="185" actId="20577"/>
          <ac:spMkLst>
            <pc:docMk/>
            <pc:sldMk cId="1553432724" sldId="262"/>
            <ac:spMk id="7" creationId="{0BFEC426-B615-E549-83E5-140FD588BC64}"/>
          </ac:spMkLst>
        </pc:spChg>
      </pc:sldChg>
      <pc:sldChg chg="modSp">
        <pc:chgData name="Jean Shepherd" userId="567ae1d5add83a77" providerId="Windows Live" clId="Web-{7EAB74A4-BFE7-4ECD-BB21-98BD66CE144B}" dt="2024-12-18T12:22:15.533" v="3074" actId="20577"/>
        <pc:sldMkLst>
          <pc:docMk/>
          <pc:sldMk cId="3288665831" sldId="263"/>
        </pc:sldMkLst>
        <pc:spChg chg="mod">
          <ac:chgData name="Jean Shepherd" userId="567ae1d5add83a77" providerId="Windows Live" clId="Web-{7EAB74A4-BFE7-4ECD-BB21-98BD66CE144B}" dt="2024-12-18T12:22:15.533" v="3074" actId="20577"/>
          <ac:spMkLst>
            <pc:docMk/>
            <pc:sldMk cId="3288665831" sldId="263"/>
            <ac:spMk id="5" creationId="{1B07C49E-AFFC-EC46-8930-E4D428F5F943}"/>
          </ac:spMkLst>
        </pc:spChg>
      </pc:sldChg>
      <pc:sldChg chg="modSp">
        <pc:chgData name="Jean Shepherd" userId="567ae1d5add83a77" providerId="Windows Live" clId="Web-{7EAB74A4-BFE7-4ECD-BB21-98BD66CE144B}" dt="2024-12-18T06:10:24.789" v="309" actId="20577"/>
        <pc:sldMkLst>
          <pc:docMk/>
          <pc:sldMk cId="2987552906" sldId="264"/>
        </pc:sldMkLst>
        <pc:spChg chg="mod">
          <ac:chgData name="Jean Shepherd" userId="567ae1d5add83a77" providerId="Windows Live" clId="Web-{7EAB74A4-BFE7-4ECD-BB21-98BD66CE144B}" dt="2024-12-18T06:10:24.789" v="309" actId="20577"/>
          <ac:spMkLst>
            <pc:docMk/>
            <pc:sldMk cId="2987552906" sldId="264"/>
            <ac:spMk id="5" creationId="{1B07C49E-AFFC-EC46-8930-E4D428F5F943}"/>
          </ac:spMkLst>
        </pc:spChg>
      </pc:sldChg>
      <pc:sldChg chg="modSp">
        <pc:chgData name="Jean Shepherd" userId="567ae1d5add83a77" providerId="Windows Live" clId="Web-{7EAB74A4-BFE7-4ECD-BB21-98BD66CE144B}" dt="2024-12-18T06:31:34.254" v="425" actId="20577"/>
        <pc:sldMkLst>
          <pc:docMk/>
          <pc:sldMk cId="1578726356" sldId="265"/>
        </pc:sldMkLst>
        <pc:spChg chg="mod">
          <ac:chgData name="Jean Shepherd" userId="567ae1d5add83a77" providerId="Windows Live" clId="Web-{7EAB74A4-BFE7-4ECD-BB21-98BD66CE144B}" dt="2024-12-18T06:31:34.254" v="425" actId="20577"/>
          <ac:spMkLst>
            <pc:docMk/>
            <pc:sldMk cId="1578726356" sldId="265"/>
            <ac:spMk id="5" creationId="{1B07C49E-AFFC-EC46-8930-E4D428F5F943}"/>
          </ac:spMkLst>
        </pc:spChg>
      </pc:sldChg>
      <pc:sldChg chg="modSp">
        <pc:chgData name="Jean Shepherd" userId="567ae1d5add83a77" providerId="Windows Live" clId="Web-{7EAB74A4-BFE7-4ECD-BB21-98BD66CE144B}" dt="2024-12-18T06:27:59.171" v="368" actId="20577"/>
        <pc:sldMkLst>
          <pc:docMk/>
          <pc:sldMk cId="779971636" sldId="266"/>
        </pc:sldMkLst>
        <pc:spChg chg="mod">
          <ac:chgData name="Jean Shepherd" userId="567ae1d5add83a77" providerId="Windows Live" clId="Web-{7EAB74A4-BFE7-4ECD-BB21-98BD66CE144B}" dt="2024-12-18T06:27:59.171" v="368" actId="20577"/>
          <ac:spMkLst>
            <pc:docMk/>
            <pc:sldMk cId="779971636" sldId="266"/>
            <ac:spMk id="5" creationId="{1B07C49E-AFFC-EC46-8930-E4D428F5F943}"/>
          </ac:spMkLst>
        </pc:spChg>
      </pc:sldChg>
      <pc:sldChg chg="addSp modSp">
        <pc:chgData name="Jean Shepherd" userId="567ae1d5add83a77" providerId="Windows Live" clId="Web-{7EAB74A4-BFE7-4ECD-BB21-98BD66CE144B}" dt="2024-12-18T08:09:15.039" v="937" actId="20577"/>
        <pc:sldMkLst>
          <pc:docMk/>
          <pc:sldMk cId="3865605948" sldId="269"/>
        </pc:sldMkLst>
        <pc:spChg chg="mod">
          <ac:chgData name="Jean Shepherd" userId="567ae1d5add83a77" providerId="Windows Live" clId="Web-{7EAB74A4-BFE7-4ECD-BB21-98BD66CE144B}" dt="2024-12-18T08:09:15.039" v="937" actId="20577"/>
          <ac:spMkLst>
            <pc:docMk/>
            <pc:sldMk cId="3865605948" sldId="269"/>
            <ac:spMk id="3" creationId="{373827F3-F386-AA4E-80ED-D86DEF8C158D}"/>
          </ac:spMkLst>
        </pc:spChg>
        <pc:picChg chg="add mod">
          <ac:chgData name="Jean Shepherd" userId="567ae1d5add83a77" providerId="Windows Live" clId="Web-{7EAB74A4-BFE7-4ECD-BB21-98BD66CE144B}" dt="2024-12-18T08:05:08.176" v="831" actId="14100"/>
          <ac:picMkLst>
            <pc:docMk/>
            <pc:sldMk cId="3865605948" sldId="269"/>
            <ac:picMk id="2" creationId="{156D0B50-C15F-0E1A-4F43-B4EF68E38E47}"/>
          </ac:picMkLst>
        </pc:picChg>
      </pc:sldChg>
      <pc:sldChg chg="addSp delSp modSp">
        <pc:chgData name="Jean Shepherd" userId="567ae1d5add83a77" providerId="Windows Live" clId="Web-{7EAB74A4-BFE7-4ECD-BB21-98BD66CE144B}" dt="2024-12-18T08:44:19.498" v="1992" actId="20577"/>
        <pc:sldMkLst>
          <pc:docMk/>
          <pc:sldMk cId="2727850971" sldId="270"/>
        </pc:sldMkLst>
        <pc:spChg chg="mod">
          <ac:chgData name="Jean Shepherd" userId="567ae1d5add83a77" providerId="Windows Live" clId="Web-{7EAB74A4-BFE7-4ECD-BB21-98BD66CE144B}" dt="2024-12-18T08:44:19.498" v="1992" actId="20577"/>
          <ac:spMkLst>
            <pc:docMk/>
            <pc:sldMk cId="2727850971" sldId="270"/>
            <ac:spMk id="5" creationId="{1B07C49E-AFFC-EC46-8930-E4D428F5F943}"/>
          </ac:spMkLst>
        </pc:spChg>
        <pc:graphicFrameChg chg="add del mod">
          <ac:chgData name="Jean Shepherd" userId="567ae1d5add83a77" providerId="Windows Live" clId="Web-{7EAB74A4-BFE7-4ECD-BB21-98BD66CE144B}" dt="2024-12-18T08:39:21.275" v="1864"/>
          <ac:graphicFrameMkLst>
            <pc:docMk/>
            <pc:sldMk cId="2727850971" sldId="270"/>
            <ac:graphicFrameMk id="6" creationId="{A341F90B-E4DE-25BA-E45E-02E0237FA564}"/>
          </ac:graphicFrameMkLst>
        </pc:graphicFrameChg>
        <pc:graphicFrameChg chg="add del mod">
          <ac:chgData name="Jean Shepherd" userId="567ae1d5add83a77" providerId="Windows Live" clId="Web-{7EAB74A4-BFE7-4ECD-BB21-98BD66CE144B}" dt="2024-12-18T08:39:18.462" v="1863"/>
          <ac:graphicFrameMkLst>
            <pc:docMk/>
            <pc:sldMk cId="2727850971" sldId="270"/>
            <ac:graphicFrameMk id="8" creationId="{E316F609-D168-C162-478B-0F5ABF278C5C}"/>
          </ac:graphicFrameMkLst>
        </pc:graphicFrameChg>
      </pc:sldChg>
      <pc:sldChg chg="modSp">
        <pc:chgData name="Jean Shepherd" userId="567ae1d5add83a77" providerId="Windows Live" clId="Web-{7EAB74A4-BFE7-4ECD-BB21-98BD66CE144B}" dt="2024-12-18T12:31:39.674" v="3231" actId="20577"/>
        <pc:sldMkLst>
          <pc:docMk/>
          <pc:sldMk cId="1630123617" sldId="274"/>
        </pc:sldMkLst>
        <pc:spChg chg="mod">
          <ac:chgData name="Jean Shepherd" userId="567ae1d5add83a77" providerId="Windows Live" clId="Web-{7EAB74A4-BFE7-4ECD-BB21-98BD66CE144B}" dt="2024-12-18T12:31:39.674" v="3231" actId="20577"/>
          <ac:spMkLst>
            <pc:docMk/>
            <pc:sldMk cId="1630123617" sldId="274"/>
            <ac:spMk id="5" creationId="{28684E62-A9F8-4E7A-AB01-78893062A1B4}"/>
          </ac:spMkLst>
        </pc:spChg>
      </pc:sldChg>
      <pc:sldChg chg="modSp">
        <pc:chgData name="Jean Shepherd" userId="567ae1d5add83a77" providerId="Windows Live" clId="Web-{7EAB74A4-BFE7-4ECD-BB21-98BD66CE144B}" dt="2024-12-18T12:37:32.998" v="3252" actId="20577"/>
        <pc:sldMkLst>
          <pc:docMk/>
          <pc:sldMk cId="3410008520" sldId="275"/>
        </pc:sldMkLst>
        <pc:spChg chg="mod">
          <ac:chgData name="Jean Shepherd" userId="567ae1d5add83a77" providerId="Windows Live" clId="Web-{7EAB74A4-BFE7-4ECD-BB21-98BD66CE144B}" dt="2024-12-18T12:37:32.998" v="3252" actId="20577"/>
          <ac:spMkLst>
            <pc:docMk/>
            <pc:sldMk cId="3410008520" sldId="275"/>
            <ac:spMk id="5" creationId="{28684E62-A9F8-4E7A-AB01-78893062A1B4}"/>
          </ac:spMkLst>
        </pc:spChg>
      </pc:sldChg>
      <pc:sldChg chg="modSp">
        <pc:chgData name="Jean Shepherd" userId="567ae1d5add83a77" providerId="Windows Live" clId="Web-{7EAB74A4-BFE7-4ECD-BB21-98BD66CE144B}" dt="2024-12-18T07:22:48.261" v="569" actId="20577"/>
        <pc:sldMkLst>
          <pc:docMk/>
          <pc:sldMk cId="148114319" sldId="276"/>
        </pc:sldMkLst>
        <pc:spChg chg="mod">
          <ac:chgData name="Jean Shepherd" userId="567ae1d5add83a77" providerId="Windows Live" clId="Web-{7EAB74A4-BFE7-4ECD-BB21-98BD66CE144B}" dt="2024-12-18T07:22:48.261" v="569" actId="20577"/>
          <ac:spMkLst>
            <pc:docMk/>
            <pc:sldMk cId="148114319" sldId="276"/>
            <ac:spMk id="5" creationId="{1B07C49E-AFFC-EC46-8930-E4D428F5F943}"/>
          </ac:spMkLst>
        </pc:spChg>
      </pc:sldChg>
      <pc:sldChg chg="addSp modSp">
        <pc:chgData name="Jean Shepherd" userId="567ae1d5add83a77" providerId="Windows Live" clId="Web-{7EAB74A4-BFE7-4ECD-BB21-98BD66CE144B}" dt="2024-12-18T07:59:10.639" v="828" actId="20577"/>
        <pc:sldMkLst>
          <pc:docMk/>
          <pc:sldMk cId="321008965" sldId="277"/>
        </pc:sldMkLst>
        <pc:spChg chg="mod">
          <ac:chgData name="Jean Shepherd" userId="567ae1d5add83a77" providerId="Windows Live" clId="Web-{7EAB74A4-BFE7-4ECD-BB21-98BD66CE144B}" dt="2024-12-18T07:59:10.639" v="828" actId="20577"/>
          <ac:spMkLst>
            <pc:docMk/>
            <pc:sldMk cId="321008965" sldId="277"/>
            <ac:spMk id="8" creationId="{C7B9C153-C85C-3240-8E7E-523FBC004564}"/>
          </ac:spMkLst>
        </pc:spChg>
        <pc:picChg chg="add mod">
          <ac:chgData name="Jean Shepherd" userId="567ae1d5add83a77" providerId="Windows Live" clId="Web-{7EAB74A4-BFE7-4ECD-BB21-98BD66CE144B}" dt="2024-12-18T07:56:45.449" v="753" actId="1076"/>
          <ac:picMkLst>
            <pc:docMk/>
            <pc:sldMk cId="321008965" sldId="277"/>
            <ac:picMk id="2" creationId="{CA8AC5C0-C596-D0C4-618D-2837DAAD9947}"/>
          </ac:picMkLst>
        </pc:picChg>
      </pc:sldChg>
      <pc:sldChg chg="addSp modSp">
        <pc:chgData name="Jean Shepherd" userId="567ae1d5add83a77" providerId="Windows Live" clId="Web-{7EAB74A4-BFE7-4ECD-BB21-98BD66CE144B}" dt="2024-12-18T11:56:44.429" v="3032" actId="20577"/>
        <pc:sldMkLst>
          <pc:docMk/>
          <pc:sldMk cId="2459446073" sldId="289"/>
        </pc:sldMkLst>
        <pc:spChg chg="mod">
          <ac:chgData name="Jean Shepherd" userId="567ae1d5add83a77" providerId="Windows Live" clId="Web-{7EAB74A4-BFE7-4ECD-BB21-98BD66CE144B}" dt="2024-12-18T11:56:44.429" v="3032" actId="20577"/>
          <ac:spMkLst>
            <pc:docMk/>
            <pc:sldMk cId="2459446073" sldId="289"/>
            <ac:spMk id="5" creationId="{1B07C49E-AFFC-EC46-8930-E4D428F5F943}"/>
          </ac:spMkLst>
        </pc:spChg>
        <pc:picChg chg="add mod">
          <ac:chgData name="Jean Shepherd" userId="567ae1d5add83a77" providerId="Windows Live" clId="Web-{7EAB74A4-BFE7-4ECD-BB21-98BD66CE144B}" dt="2024-12-18T11:55:55.069" v="2991" actId="14100"/>
          <ac:picMkLst>
            <pc:docMk/>
            <pc:sldMk cId="2459446073" sldId="289"/>
            <ac:picMk id="2" creationId="{5971479C-D23A-1930-316D-9C46533E02C8}"/>
          </ac:picMkLst>
        </pc:picChg>
      </pc:sldChg>
      <pc:sldChg chg="addSp delSp modSp">
        <pc:chgData name="Jean Shepherd" userId="567ae1d5add83a77" providerId="Windows Live" clId="Web-{7EAB74A4-BFE7-4ECD-BB21-98BD66CE144B}" dt="2024-12-18T07:55:19.807" v="751" actId="20577"/>
        <pc:sldMkLst>
          <pc:docMk/>
          <pc:sldMk cId="1813711241" sldId="293"/>
        </pc:sldMkLst>
        <pc:spChg chg="mod">
          <ac:chgData name="Jean Shepherd" userId="567ae1d5add83a77" providerId="Windows Live" clId="Web-{7EAB74A4-BFE7-4ECD-BB21-98BD66CE144B}" dt="2024-12-18T07:55:19.807" v="751" actId="20577"/>
          <ac:spMkLst>
            <pc:docMk/>
            <pc:sldMk cId="1813711241" sldId="293"/>
            <ac:spMk id="5" creationId="{1B07C49E-AFFC-EC46-8930-E4D428F5F943}"/>
          </ac:spMkLst>
        </pc:spChg>
        <pc:picChg chg="add del mod">
          <ac:chgData name="Jean Shepherd" userId="567ae1d5add83a77" providerId="Windows Live" clId="Web-{7EAB74A4-BFE7-4ECD-BB21-98BD66CE144B}" dt="2024-12-18T07:52:27.992" v="639"/>
          <ac:picMkLst>
            <pc:docMk/>
            <pc:sldMk cId="1813711241" sldId="293"/>
            <ac:picMk id="2" creationId="{35573F66-4E07-BAE0-0153-5289C25B4BA4}"/>
          </ac:picMkLst>
        </pc:picChg>
        <pc:picChg chg="add mod">
          <ac:chgData name="Jean Shepherd" userId="567ae1d5add83a77" providerId="Windows Live" clId="Web-{7EAB74A4-BFE7-4ECD-BB21-98BD66CE144B}" dt="2024-12-18T07:52:44.398" v="641" actId="1076"/>
          <ac:picMkLst>
            <pc:docMk/>
            <pc:sldMk cId="1813711241" sldId="293"/>
            <ac:picMk id="6" creationId="{74172B1E-B1B1-A21C-A132-010041CFCA04}"/>
          </ac:picMkLst>
        </pc:picChg>
      </pc:sldChg>
      <pc:sldChg chg="addSp modSp">
        <pc:chgData name="Jean Shepherd" userId="567ae1d5add83a77" providerId="Windows Live" clId="Web-{7EAB74A4-BFE7-4ECD-BB21-98BD66CE144B}" dt="2024-12-18T09:58:15.838" v="2649" actId="1076"/>
        <pc:sldMkLst>
          <pc:docMk/>
          <pc:sldMk cId="981671777" sldId="296"/>
        </pc:sldMkLst>
        <pc:spChg chg="mod">
          <ac:chgData name="Jean Shepherd" userId="567ae1d5add83a77" providerId="Windows Live" clId="Web-{7EAB74A4-BFE7-4ECD-BB21-98BD66CE144B}" dt="2024-12-18T09:57:54.473" v="2646" actId="20577"/>
          <ac:spMkLst>
            <pc:docMk/>
            <pc:sldMk cId="981671777" sldId="296"/>
            <ac:spMk id="2" creationId="{54176327-8CC4-4356-8BBB-DC4965CE9857}"/>
          </ac:spMkLst>
        </pc:spChg>
        <pc:spChg chg="mod">
          <ac:chgData name="Jean Shepherd" userId="567ae1d5add83a77" providerId="Windows Live" clId="Web-{7EAB74A4-BFE7-4ECD-BB21-98BD66CE144B}" dt="2024-12-18T09:58:07.489" v="2648" actId="1076"/>
          <ac:spMkLst>
            <pc:docMk/>
            <pc:sldMk cId="981671777" sldId="296"/>
            <ac:spMk id="5" creationId="{85D9F803-CDBC-C74C-AF1B-2B5937D1C241}"/>
          </ac:spMkLst>
        </pc:spChg>
        <pc:picChg chg="add mod">
          <ac:chgData name="Jean Shepherd" userId="567ae1d5add83a77" providerId="Windows Live" clId="Web-{7EAB74A4-BFE7-4ECD-BB21-98BD66CE144B}" dt="2024-12-18T09:58:15.838" v="2649" actId="1076"/>
          <ac:picMkLst>
            <pc:docMk/>
            <pc:sldMk cId="981671777" sldId="296"/>
            <ac:picMk id="4" creationId="{7146EFB7-0235-723B-09A2-981CC78B88A7}"/>
          </ac:picMkLst>
        </pc:picChg>
      </pc:sldChg>
      <pc:sldChg chg="addSp modSp">
        <pc:chgData name="Jean Shepherd" userId="567ae1d5add83a77" providerId="Windows Live" clId="Web-{7EAB74A4-BFE7-4ECD-BB21-98BD66CE144B}" dt="2024-12-18T03:59:15.540" v="182" actId="20577"/>
        <pc:sldMkLst>
          <pc:docMk/>
          <pc:sldMk cId="280316088" sldId="299"/>
        </pc:sldMkLst>
        <pc:spChg chg="mod">
          <ac:chgData name="Jean Shepherd" userId="567ae1d5add83a77" providerId="Windows Live" clId="Web-{7EAB74A4-BFE7-4ECD-BB21-98BD66CE144B}" dt="2024-12-18T03:59:15.540" v="182" actId="20577"/>
          <ac:spMkLst>
            <pc:docMk/>
            <pc:sldMk cId="280316088" sldId="299"/>
            <ac:spMk id="3" creationId="{AB0AB2AC-B7E6-6849-9AE9-697369407F8F}"/>
          </ac:spMkLst>
        </pc:spChg>
        <pc:picChg chg="add mod">
          <ac:chgData name="Jean Shepherd" userId="567ae1d5add83a77" providerId="Windows Live" clId="Web-{7EAB74A4-BFE7-4ECD-BB21-98BD66CE144B}" dt="2024-12-18T03:57:12.335" v="140" actId="1076"/>
          <ac:picMkLst>
            <pc:docMk/>
            <pc:sldMk cId="280316088" sldId="299"/>
            <ac:picMk id="2" creationId="{CDD0EE85-ED55-DA53-8E91-327E6AF9EB18}"/>
          </ac:picMkLst>
        </pc:picChg>
      </pc:sldChg>
      <pc:sldChg chg="addSp modSp">
        <pc:chgData name="Jean Shepherd" userId="567ae1d5add83a77" providerId="Windows Live" clId="Web-{7EAB74A4-BFE7-4ECD-BB21-98BD66CE144B}" dt="2024-12-18T06:02:01.372" v="194" actId="20577"/>
        <pc:sldMkLst>
          <pc:docMk/>
          <pc:sldMk cId="1385553969" sldId="302"/>
        </pc:sldMkLst>
        <pc:spChg chg="mod">
          <ac:chgData name="Jean Shepherd" userId="567ae1d5add83a77" providerId="Windows Live" clId="Web-{7EAB74A4-BFE7-4ECD-BB21-98BD66CE144B}" dt="2024-12-18T06:02:01.372" v="194" actId="20577"/>
          <ac:spMkLst>
            <pc:docMk/>
            <pc:sldMk cId="1385553969" sldId="302"/>
            <ac:spMk id="3" creationId="{AB0AB2AC-B7E6-6849-9AE9-697369407F8F}"/>
          </ac:spMkLst>
        </pc:spChg>
        <pc:picChg chg="add mod">
          <ac:chgData name="Jean Shepherd" userId="567ae1d5add83a77" providerId="Windows Live" clId="Web-{7EAB74A4-BFE7-4ECD-BB21-98BD66CE144B}" dt="2024-12-18T05:47:24.969" v="188" actId="14100"/>
          <ac:picMkLst>
            <pc:docMk/>
            <pc:sldMk cId="1385553969" sldId="302"/>
            <ac:picMk id="5" creationId="{90A33E34-4D6B-4CC8-47CF-8B6F1987D45C}"/>
          </ac:picMkLst>
        </pc:picChg>
      </pc:sldChg>
      <pc:sldChg chg="modSp">
        <pc:chgData name="Jean Shepherd" userId="567ae1d5add83a77" providerId="Windows Live" clId="Web-{7EAB74A4-BFE7-4ECD-BB21-98BD66CE144B}" dt="2024-12-18T07:31:03.300" v="629" actId="20577"/>
        <pc:sldMkLst>
          <pc:docMk/>
          <pc:sldMk cId="334532777" sldId="303"/>
        </pc:sldMkLst>
        <pc:spChg chg="mod">
          <ac:chgData name="Jean Shepherd" userId="567ae1d5add83a77" providerId="Windows Live" clId="Web-{7EAB74A4-BFE7-4ECD-BB21-98BD66CE144B}" dt="2024-12-18T07:31:03.300" v="629" actId="20577"/>
          <ac:spMkLst>
            <pc:docMk/>
            <pc:sldMk cId="334532777" sldId="303"/>
            <ac:spMk id="5" creationId="{1B07C49E-AFFC-EC46-8930-E4D428F5F943}"/>
          </ac:spMkLst>
        </pc:spChg>
      </pc:sldChg>
      <pc:sldChg chg="addSp modSp">
        <pc:chgData name="Jean Shepherd" userId="567ae1d5add83a77" providerId="Windows Live" clId="Web-{7EAB74A4-BFE7-4ECD-BB21-98BD66CE144B}" dt="2024-12-18T08:13:10.125" v="1033" actId="20577"/>
        <pc:sldMkLst>
          <pc:docMk/>
          <pc:sldMk cId="3869789237" sldId="304"/>
        </pc:sldMkLst>
        <pc:spChg chg="mod">
          <ac:chgData name="Jean Shepherd" userId="567ae1d5add83a77" providerId="Windows Live" clId="Web-{7EAB74A4-BFE7-4ECD-BB21-98BD66CE144B}" dt="2024-12-18T08:13:10.125" v="1033" actId="20577"/>
          <ac:spMkLst>
            <pc:docMk/>
            <pc:sldMk cId="3869789237" sldId="304"/>
            <ac:spMk id="3" creationId="{373827F3-F386-AA4E-80ED-D86DEF8C158D}"/>
          </ac:spMkLst>
        </pc:spChg>
        <pc:picChg chg="add mod">
          <ac:chgData name="Jean Shepherd" userId="567ae1d5add83a77" providerId="Windows Live" clId="Web-{7EAB74A4-BFE7-4ECD-BB21-98BD66CE144B}" dt="2024-12-18T08:11:02.494" v="941" actId="14100"/>
          <ac:picMkLst>
            <pc:docMk/>
            <pc:sldMk cId="3869789237" sldId="304"/>
            <ac:picMk id="2" creationId="{D0B5923F-B304-C742-208B-3B16649753F2}"/>
          </ac:picMkLst>
        </pc:picChg>
      </pc:sldChg>
      <pc:sldChg chg="addSp modSp">
        <pc:chgData name="Jean Shepherd" userId="567ae1d5add83a77" providerId="Windows Live" clId="Web-{7EAB74A4-BFE7-4ECD-BB21-98BD66CE144B}" dt="2024-12-18T08:16:55.519" v="1159" actId="20577"/>
        <pc:sldMkLst>
          <pc:docMk/>
          <pc:sldMk cId="80090182" sldId="305"/>
        </pc:sldMkLst>
        <pc:spChg chg="mod">
          <ac:chgData name="Jean Shepherd" userId="567ae1d5add83a77" providerId="Windows Live" clId="Web-{7EAB74A4-BFE7-4ECD-BB21-98BD66CE144B}" dt="2024-12-18T08:16:55.519" v="1159" actId="20577"/>
          <ac:spMkLst>
            <pc:docMk/>
            <pc:sldMk cId="80090182" sldId="305"/>
            <ac:spMk id="3" creationId="{373827F3-F386-AA4E-80ED-D86DEF8C158D}"/>
          </ac:spMkLst>
        </pc:spChg>
        <pc:picChg chg="add mod">
          <ac:chgData name="Jean Shepherd" userId="567ae1d5add83a77" providerId="Windows Live" clId="Web-{7EAB74A4-BFE7-4ECD-BB21-98BD66CE144B}" dt="2024-12-18T08:14:09.001" v="1035" actId="1076"/>
          <ac:picMkLst>
            <pc:docMk/>
            <pc:sldMk cId="80090182" sldId="305"/>
            <ac:picMk id="2" creationId="{FA82BAA0-28DA-74AE-1778-182199207084}"/>
          </ac:picMkLst>
        </pc:picChg>
      </pc:sldChg>
      <pc:sldChg chg="addSp modSp">
        <pc:chgData name="Jean Shepherd" userId="567ae1d5add83a77" providerId="Windows Live" clId="Web-{7EAB74A4-BFE7-4ECD-BB21-98BD66CE144B}" dt="2024-12-18T08:30:58.658" v="1564" actId="20577"/>
        <pc:sldMkLst>
          <pc:docMk/>
          <pc:sldMk cId="3145340593" sldId="306"/>
        </pc:sldMkLst>
        <pc:spChg chg="mod">
          <ac:chgData name="Jean Shepherd" userId="567ae1d5add83a77" providerId="Windows Live" clId="Web-{7EAB74A4-BFE7-4ECD-BB21-98BD66CE144B}" dt="2024-12-18T08:30:58.658" v="1564" actId="20577"/>
          <ac:spMkLst>
            <pc:docMk/>
            <pc:sldMk cId="3145340593" sldId="306"/>
            <ac:spMk id="3" creationId="{373827F3-F386-AA4E-80ED-D86DEF8C158D}"/>
          </ac:spMkLst>
        </pc:spChg>
        <pc:picChg chg="add mod">
          <ac:chgData name="Jean Shepherd" userId="567ae1d5add83a77" providerId="Windows Live" clId="Web-{7EAB74A4-BFE7-4ECD-BB21-98BD66CE144B}" dt="2024-12-18T08:26:56.826" v="1402" actId="1076"/>
          <ac:picMkLst>
            <pc:docMk/>
            <pc:sldMk cId="3145340593" sldId="306"/>
            <ac:picMk id="2" creationId="{FD1C9BAD-B67E-BC34-5BEC-53E05C5EFB18}"/>
          </ac:picMkLst>
        </pc:picChg>
      </pc:sldChg>
      <pc:sldChg chg="addSp modSp">
        <pc:chgData name="Jean Shepherd" userId="567ae1d5add83a77" providerId="Windows Live" clId="Web-{7EAB74A4-BFE7-4ECD-BB21-98BD66CE144B}" dt="2024-12-18T08:25:30.105" v="1398" actId="20577"/>
        <pc:sldMkLst>
          <pc:docMk/>
          <pc:sldMk cId="1106727586" sldId="307"/>
        </pc:sldMkLst>
        <pc:spChg chg="mod">
          <ac:chgData name="Jean Shepherd" userId="567ae1d5add83a77" providerId="Windows Live" clId="Web-{7EAB74A4-BFE7-4ECD-BB21-98BD66CE144B}" dt="2024-12-18T08:25:30.105" v="1398" actId="20577"/>
          <ac:spMkLst>
            <pc:docMk/>
            <pc:sldMk cId="1106727586" sldId="307"/>
            <ac:spMk id="3" creationId="{373827F3-F386-AA4E-80ED-D86DEF8C158D}"/>
          </ac:spMkLst>
        </pc:spChg>
        <pc:picChg chg="add mod">
          <ac:chgData name="Jean Shepherd" userId="567ae1d5add83a77" providerId="Windows Live" clId="Web-{7EAB74A4-BFE7-4ECD-BB21-98BD66CE144B}" dt="2024-12-18T08:18:27.302" v="1165" actId="1076"/>
          <ac:picMkLst>
            <pc:docMk/>
            <pc:sldMk cId="1106727586" sldId="307"/>
            <ac:picMk id="2" creationId="{78A9CC31-66CB-8919-4E33-6AE1A780CB72}"/>
          </ac:picMkLst>
        </pc:picChg>
      </pc:sldChg>
      <pc:sldChg chg="addSp modSp">
        <pc:chgData name="Jean Shepherd" userId="567ae1d5add83a77" providerId="Windows Live" clId="Web-{7EAB74A4-BFE7-4ECD-BB21-98BD66CE144B}" dt="2024-12-18T08:34:03.739" v="1700" actId="20577"/>
        <pc:sldMkLst>
          <pc:docMk/>
          <pc:sldMk cId="706594483" sldId="308"/>
        </pc:sldMkLst>
        <pc:spChg chg="mod">
          <ac:chgData name="Jean Shepherd" userId="567ae1d5add83a77" providerId="Windows Live" clId="Web-{7EAB74A4-BFE7-4ECD-BB21-98BD66CE144B}" dt="2024-12-18T08:34:03.739" v="1700" actId="20577"/>
          <ac:spMkLst>
            <pc:docMk/>
            <pc:sldMk cId="706594483" sldId="308"/>
            <ac:spMk id="3" creationId="{373827F3-F386-AA4E-80ED-D86DEF8C158D}"/>
          </ac:spMkLst>
        </pc:spChg>
        <pc:picChg chg="add mod">
          <ac:chgData name="Jean Shepherd" userId="567ae1d5add83a77" providerId="Windows Live" clId="Web-{7EAB74A4-BFE7-4ECD-BB21-98BD66CE144B}" dt="2024-12-18T08:31:56.002" v="1566" actId="1076"/>
          <ac:picMkLst>
            <pc:docMk/>
            <pc:sldMk cId="706594483" sldId="308"/>
            <ac:picMk id="2" creationId="{888360C6-AFFA-9B78-A3E6-B95A1549A5FF}"/>
          </ac:picMkLst>
        </pc:picChg>
      </pc:sldChg>
      <pc:sldChg chg="addSp modSp">
        <pc:chgData name="Jean Shepherd" userId="567ae1d5add83a77" providerId="Windows Live" clId="Web-{7EAB74A4-BFE7-4ECD-BB21-98BD66CE144B}" dt="2024-12-18T08:48:45.315" v="2087" actId="20577"/>
        <pc:sldMkLst>
          <pc:docMk/>
          <pc:sldMk cId="1794738657" sldId="309"/>
        </pc:sldMkLst>
        <pc:spChg chg="mod">
          <ac:chgData name="Jean Shepherd" userId="567ae1d5add83a77" providerId="Windows Live" clId="Web-{7EAB74A4-BFE7-4ECD-BB21-98BD66CE144B}" dt="2024-12-18T08:48:45.315" v="2087" actId="20577"/>
          <ac:spMkLst>
            <pc:docMk/>
            <pc:sldMk cId="1794738657" sldId="309"/>
            <ac:spMk id="5" creationId="{1B07C49E-AFFC-EC46-8930-E4D428F5F943}"/>
          </ac:spMkLst>
        </pc:spChg>
        <pc:picChg chg="add mod">
          <ac:chgData name="Jean Shepherd" userId="567ae1d5add83a77" providerId="Windows Live" clId="Web-{7EAB74A4-BFE7-4ECD-BB21-98BD66CE144B}" dt="2024-12-18T08:46:29.813" v="2019" actId="14100"/>
          <ac:picMkLst>
            <pc:docMk/>
            <pc:sldMk cId="1794738657" sldId="309"/>
            <ac:picMk id="2" creationId="{CCE3B8C0-3510-B583-F5D7-154858D94391}"/>
          </ac:picMkLst>
        </pc:picChg>
      </pc:sldChg>
      <pc:sldChg chg="addSp delSp modSp">
        <pc:chgData name="Jean Shepherd" userId="567ae1d5add83a77" providerId="Windows Live" clId="Web-{7EAB74A4-BFE7-4ECD-BB21-98BD66CE144B}" dt="2024-12-18T08:52:08.131" v="2171" actId="20577"/>
        <pc:sldMkLst>
          <pc:docMk/>
          <pc:sldMk cId="4010014743" sldId="310"/>
        </pc:sldMkLst>
        <pc:spChg chg="mod">
          <ac:chgData name="Jean Shepherd" userId="567ae1d5add83a77" providerId="Windows Live" clId="Web-{7EAB74A4-BFE7-4ECD-BB21-98BD66CE144B}" dt="2024-12-18T08:52:08.131" v="2171" actId="20577"/>
          <ac:spMkLst>
            <pc:docMk/>
            <pc:sldMk cId="4010014743" sldId="310"/>
            <ac:spMk id="5" creationId="{1B07C49E-AFFC-EC46-8930-E4D428F5F943}"/>
          </ac:spMkLst>
        </pc:spChg>
        <pc:picChg chg="add del mod">
          <ac:chgData name="Jean Shepherd" userId="567ae1d5add83a77" providerId="Windows Live" clId="Web-{7EAB74A4-BFE7-4ECD-BB21-98BD66CE144B}" dt="2024-12-18T08:50:29.160" v="2108"/>
          <ac:picMkLst>
            <pc:docMk/>
            <pc:sldMk cId="4010014743" sldId="310"/>
            <ac:picMk id="2" creationId="{D2223BE0-55E5-A51B-75E6-792AB3983462}"/>
          </ac:picMkLst>
        </pc:picChg>
        <pc:picChg chg="add mod">
          <ac:chgData name="Jean Shepherd" userId="567ae1d5add83a77" providerId="Windows Live" clId="Web-{7EAB74A4-BFE7-4ECD-BB21-98BD66CE144B}" dt="2024-12-18T08:51:10.005" v="2110" actId="1076"/>
          <ac:picMkLst>
            <pc:docMk/>
            <pc:sldMk cId="4010014743" sldId="310"/>
            <ac:picMk id="6" creationId="{26183C0C-8D39-6248-8830-BD9094333EE4}"/>
          </ac:picMkLst>
        </pc:picChg>
      </pc:sldChg>
      <pc:sldChg chg="addSp modSp">
        <pc:chgData name="Jean Shepherd" userId="567ae1d5add83a77" providerId="Windows Live" clId="Web-{7EAB74A4-BFE7-4ECD-BB21-98BD66CE144B}" dt="2024-12-18T08:54:55.071" v="2241" actId="20577"/>
        <pc:sldMkLst>
          <pc:docMk/>
          <pc:sldMk cId="2735560525" sldId="311"/>
        </pc:sldMkLst>
        <pc:spChg chg="mod">
          <ac:chgData name="Jean Shepherd" userId="567ae1d5add83a77" providerId="Windows Live" clId="Web-{7EAB74A4-BFE7-4ECD-BB21-98BD66CE144B}" dt="2024-12-18T08:54:55.071" v="2241" actId="20577"/>
          <ac:spMkLst>
            <pc:docMk/>
            <pc:sldMk cId="2735560525" sldId="311"/>
            <ac:spMk id="5" creationId="{1B07C49E-AFFC-EC46-8930-E4D428F5F943}"/>
          </ac:spMkLst>
        </pc:spChg>
        <pc:picChg chg="add mod">
          <ac:chgData name="Jean Shepherd" userId="567ae1d5add83a77" providerId="Windows Live" clId="Web-{7EAB74A4-BFE7-4ECD-BB21-98BD66CE144B}" dt="2024-12-18T08:53:07.772" v="2177" actId="1076"/>
          <ac:picMkLst>
            <pc:docMk/>
            <pc:sldMk cId="2735560525" sldId="311"/>
            <ac:picMk id="2" creationId="{D07AD4D7-5C8B-6940-F3BF-BA05128FB681}"/>
          </ac:picMkLst>
        </pc:picChg>
      </pc:sldChg>
      <pc:sldChg chg="modSp">
        <pc:chgData name="Jean Shepherd" userId="567ae1d5add83a77" providerId="Windows Live" clId="Web-{7EAB74A4-BFE7-4ECD-BB21-98BD66CE144B}" dt="2024-12-18T08:58:24.699" v="2351" actId="20577"/>
        <pc:sldMkLst>
          <pc:docMk/>
          <pc:sldMk cId="1434679925" sldId="312"/>
        </pc:sldMkLst>
        <pc:spChg chg="mod">
          <ac:chgData name="Jean Shepherd" userId="567ae1d5add83a77" providerId="Windows Live" clId="Web-{7EAB74A4-BFE7-4ECD-BB21-98BD66CE144B}" dt="2024-12-18T08:58:24.699" v="2351" actId="20577"/>
          <ac:spMkLst>
            <pc:docMk/>
            <pc:sldMk cId="1434679925" sldId="312"/>
            <ac:spMk id="5" creationId="{1B07C49E-AFFC-EC46-8930-E4D428F5F943}"/>
          </ac:spMkLst>
        </pc:spChg>
      </pc:sldChg>
      <pc:sldChg chg="addSp modSp">
        <pc:chgData name="Jean Shepherd" userId="567ae1d5add83a77" providerId="Windows Live" clId="Web-{7EAB74A4-BFE7-4ECD-BB21-98BD66CE144B}" dt="2024-12-18T09:03:05.016" v="2409" actId="20577"/>
        <pc:sldMkLst>
          <pc:docMk/>
          <pc:sldMk cId="1756972646" sldId="313"/>
        </pc:sldMkLst>
        <pc:spChg chg="mod">
          <ac:chgData name="Jean Shepherd" userId="567ae1d5add83a77" providerId="Windows Live" clId="Web-{7EAB74A4-BFE7-4ECD-BB21-98BD66CE144B}" dt="2024-12-18T09:03:05.016" v="2409" actId="20577"/>
          <ac:spMkLst>
            <pc:docMk/>
            <pc:sldMk cId="1756972646" sldId="313"/>
            <ac:spMk id="5" creationId="{1B07C49E-AFFC-EC46-8930-E4D428F5F943}"/>
          </ac:spMkLst>
        </pc:spChg>
        <pc:picChg chg="add mod">
          <ac:chgData name="Jean Shepherd" userId="567ae1d5add83a77" providerId="Windows Live" clId="Web-{7EAB74A4-BFE7-4ECD-BB21-98BD66CE144B}" dt="2024-12-18T09:02:49.500" v="2379" actId="1076"/>
          <ac:picMkLst>
            <pc:docMk/>
            <pc:sldMk cId="1756972646" sldId="313"/>
            <ac:picMk id="2" creationId="{D3781E9A-35CB-F5C0-A9FD-089305250192}"/>
          </ac:picMkLst>
        </pc:picChg>
      </pc:sldChg>
      <pc:sldChg chg="addSp modSp">
        <pc:chgData name="Jean Shepherd" userId="567ae1d5add83a77" providerId="Windows Live" clId="Web-{7EAB74A4-BFE7-4ECD-BB21-98BD66CE144B}" dt="2024-12-18T09:00:44.389" v="2372" actId="20577"/>
        <pc:sldMkLst>
          <pc:docMk/>
          <pc:sldMk cId="639399535" sldId="314"/>
        </pc:sldMkLst>
        <pc:spChg chg="mod">
          <ac:chgData name="Jean Shepherd" userId="567ae1d5add83a77" providerId="Windows Live" clId="Web-{7EAB74A4-BFE7-4ECD-BB21-98BD66CE144B}" dt="2024-12-18T09:00:44.389" v="2372" actId="20577"/>
          <ac:spMkLst>
            <pc:docMk/>
            <pc:sldMk cId="639399535" sldId="314"/>
            <ac:spMk id="5" creationId="{1B07C49E-AFFC-EC46-8930-E4D428F5F943}"/>
          </ac:spMkLst>
        </pc:spChg>
        <pc:picChg chg="add mod">
          <ac:chgData name="Jean Shepherd" userId="567ae1d5add83a77" providerId="Windows Live" clId="Web-{7EAB74A4-BFE7-4ECD-BB21-98BD66CE144B}" dt="2024-12-18T09:00:00.763" v="2362" actId="1076"/>
          <ac:picMkLst>
            <pc:docMk/>
            <pc:sldMk cId="639399535" sldId="314"/>
            <ac:picMk id="2" creationId="{9E8145D3-1130-2326-5FB9-75C7B7D61679}"/>
          </ac:picMkLst>
        </pc:picChg>
      </pc:sldChg>
      <pc:sldChg chg="addSp modSp">
        <pc:chgData name="Jean Shepherd" userId="567ae1d5add83a77" providerId="Windows Live" clId="Web-{7EAB74A4-BFE7-4ECD-BB21-98BD66CE144B}" dt="2024-12-18T09:33:19.155" v="2446" actId="20577"/>
        <pc:sldMkLst>
          <pc:docMk/>
          <pc:sldMk cId="3566646398" sldId="315"/>
        </pc:sldMkLst>
        <pc:spChg chg="mod">
          <ac:chgData name="Jean Shepherd" userId="567ae1d5add83a77" providerId="Windows Live" clId="Web-{7EAB74A4-BFE7-4ECD-BB21-98BD66CE144B}" dt="2024-12-18T09:33:19.155" v="2446" actId="20577"/>
          <ac:spMkLst>
            <pc:docMk/>
            <pc:sldMk cId="3566646398" sldId="315"/>
            <ac:spMk id="5" creationId="{1B07C49E-AFFC-EC46-8930-E4D428F5F943}"/>
          </ac:spMkLst>
        </pc:spChg>
        <pc:picChg chg="add mod">
          <ac:chgData name="Jean Shepherd" userId="567ae1d5add83a77" providerId="Windows Live" clId="Web-{7EAB74A4-BFE7-4ECD-BB21-98BD66CE144B}" dt="2024-12-18T09:32:39.232" v="2425" actId="1076"/>
          <ac:picMkLst>
            <pc:docMk/>
            <pc:sldMk cId="3566646398" sldId="315"/>
            <ac:picMk id="2" creationId="{EF4E2737-3A29-1B13-D3C9-3B8EC2CEB3C8}"/>
          </ac:picMkLst>
        </pc:picChg>
      </pc:sldChg>
      <pc:sldChg chg="addSp modSp">
        <pc:chgData name="Jean Shepherd" userId="567ae1d5add83a77" providerId="Windows Live" clId="Web-{7EAB74A4-BFE7-4ECD-BB21-98BD66CE144B}" dt="2024-12-18T09:34:39.345" v="2454" actId="14100"/>
        <pc:sldMkLst>
          <pc:docMk/>
          <pc:sldMk cId="1398439132" sldId="316"/>
        </pc:sldMkLst>
        <pc:spChg chg="mod">
          <ac:chgData name="Jean Shepherd" userId="567ae1d5add83a77" providerId="Windows Live" clId="Web-{7EAB74A4-BFE7-4ECD-BB21-98BD66CE144B}" dt="2024-12-18T09:34:39.345" v="2454" actId="14100"/>
          <ac:spMkLst>
            <pc:docMk/>
            <pc:sldMk cId="1398439132" sldId="316"/>
            <ac:spMk id="5" creationId="{1B07C49E-AFFC-EC46-8930-E4D428F5F943}"/>
          </ac:spMkLst>
        </pc:spChg>
        <pc:picChg chg="add mod">
          <ac:chgData name="Jean Shepherd" userId="567ae1d5add83a77" providerId="Windows Live" clId="Web-{7EAB74A4-BFE7-4ECD-BB21-98BD66CE144B}" dt="2024-12-18T09:34:34.392" v="2453" actId="14100"/>
          <ac:picMkLst>
            <pc:docMk/>
            <pc:sldMk cId="1398439132" sldId="316"/>
            <ac:picMk id="2" creationId="{C91CC047-47E6-174F-8019-0131BCFDC889}"/>
          </ac:picMkLst>
        </pc:picChg>
      </pc:sldChg>
      <pc:sldChg chg="addSp modSp">
        <pc:chgData name="Jean Shepherd" userId="567ae1d5add83a77" providerId="Windows Live" clId="Web-{7EAB74A4-BFE7-4ECD-BB21-98BD66CE144B}" dt="2024-12-18T09:43:07.814" v="2523" actId="20577"/>
        <pc:sldMkLst>
          <pc:docMk/>
          <pc:sldMk cId="3975168428" sldId="317"/>
        </pc:sldMkLst>
        <pc:spChg chg="mod">
          <ac:chgData name="Jean Shepherd" userId="567ae1d5add83a77" providerId="Windows Live" clId="Web-{7EAB74A4-BFE7-4ECD-BB21-98BD66CE144B}" dt="2024-12-18T09:43:07.814" v="2523" actId="20577"/>
          <ac:spMkLst>
            <pc:docMk/>
            <pc:sldMk cId="3975168428" sldId="317"/>
            <ac:spMk id="5" creationId="{1B07C49E-AFFC-EC46-8930-E4D428F5F943}"/>
          </ac:spMkLst>
        </pc:spChg>
        <pc:picChg chg="add mod">
          <ac:chgData name="Jean Shepherd" userId="567ae1d5add83a77" providerId="Windows Live" clId="Web-{7EAB74A4-BFE7-4ECD-BB21-98BD66CE144B}" dt="2024-12-18T09:36:46.866" v="2464" actId="14100"/>
          <ac:picMkLst>
            <pc:docMk/>
            <pc:sldMk cId="3975168428" sldId="317"/>
            <ac:picMk id="2" creationId="{8ACBE9D3-9E15-3241-6894-3C8205457395}"/>
          </ac:picMkLst>
        </pc:picChg>
      </pc:sldChg>
      <pc:sldChg chg="addSp modSp">
        <pc:chgData name="Jean Shepherd" userId="567ae1d5add83a77" providerId="Windows Live" clId="Web-{7EAB74A4-BFE7-4ECD-BB21-98BD66CE144B}" dt="2024-12-18T10:06:49.636" v="2705" actId="20577"/>
        <pc:sldMkLst>
          <pc:docMk/>
          <pc:sldMk cId="239597884" sldId="318"/>
        </pc:sldMkLst>
        <pc:spChg chg="mod">
          <ac:chgData name="Jean Shepherd" userId="567ae1d5add83a77" providerId="Windows Live" clId="Web-{7EAB74A4-BFE7-4ECD-BB21-98BD66CE144B}" dt="2024-12-18T10:06:49.636" v="2705" actId="20577"/>
          <ac:spMkLst>
            <pc:docMk/>
            <pc:sldMk cId="239597884" sldId="318"/>
            <ac:spMk id="5" creationId="{85D9F803-CDBC-C74C-AF1B-2B5937D1C241}"/>
          </ac:spMkLst>
        </pc:spChg>
        <pc:spChg chg="mod">
          <ac:chgData name="Jean Shepherd" userId="567ae1d5add83a77" providerId="Windows Live" clId="Web-{7EAB74A4-BFE7-4ECD-BB21-98BD66CE144B}" dt="2024-12-18T09:59:43.559" v="2662" actId="20577"/>
          <ac:spMkLst>
            <pc:docMk/>
            <pc:sldMk cId="239597884" sldId="318"/>
            <ac:spMk id="8" creationId="{2E0ECA32-E146-40DA-85CD-9677244BC3EC}"/>
          </ac:spMkLst>
        </pc:spChg>
        <pc:picChg chg="add mod">
          <ac:chgData name="Jean Shepherd" userId="567ae1d5add83a77" providerId="Windows Live" clId="Web-{7EAB74A4-BFE7-4ECD-BB21-98BD66CE144B}" dt="2024-12-18T10:03:11.455" v="2667" actId="1076"/>
          <ac:picMkLst>
            <pc:docMk/>
            <pc:sldMk cId="239597884" sldId="318"/>
            <ac:picMk id="2" creationId="{68CE14DB-5FBF-04A5-1335-A841CEE39368}"/>
          </ac:picMkLst>
        </pc:picChg>
      </pc:sldChg>
      <pc:sldChg chg="addSp modSp">
        <pc:chgData name="Jean Shepherd" userId="567ae1d5add83a77" providerId="Windows Live" clId="Web-{7EAB74A4-BFE7-4ECD-BB21-98BD66CE144B}" dt="2024-12-18T10:17:59.170" v="2774" actId="14100"/>
        <pc:sldMkLst>
          <pc:docMk/>
          <pc:sldMk cId="232499080" sldId="319"/>
        </pc:sldMkLst>
        <pc:spChg chg="mod">
          <ac:chgData name="Jean Shepherd" userId="567ae1d5add83a77" providerId="Windows Live" clId="Web-{7EAB74A4-BFE7-4ECD-BB21-98BD66CE144B}" dt="2024-12-18T10:17:50.092" v="2772" actId="1076"/>
          <ac:spMkLst>
            <pc:docMk/>
            <pc:sldMk cId="232499080" sldId="319"/>
            <ac:spMk id="5" creationId="{85D9F803-CDBC-C74C-AF1B-2B5937D1C241}"/>
          </ac:spMkLst>
        </pc:spChg>
        <pc:spChg chg="mod">
          <ac:chgData name="Jean Shepherd" userId="567ae1d5add83a77" providerId="Windows Live" clId="Web-{7EAB74A4-BFE7-4ECD-BB21-98BD66CE144B}" dt="2024-12-18T10:14:38.884" v="2770" actId="20577"/>
          <ac:spMkLst>
            <pc:docMk/>
            <pc:sldMk cId="232499080" sldId="319"/>
            <ac:spMk id="8" creationId="{34C97452-C78A-4701-B8AB-ABFE63D5BEDE}"/>
          </ac:spMkLst>
        </pc:spChg>
        <pc:picChg chg="add mod">
          <ac:chgData name="Jean Shepherd" userId="567ae1d5add83a77" providerId="Windows Live" clId="Web-{7EAB74A4-BFE7-4ECD-BB21-98BD66CE144B}" dt="2024-12-18T10:17:59.170" v="2774" actId="14100"/>
          <ac:picMkLst>
            <pc:docMk/>
            <pc:sldMk cId="232499080" sldId="319"/>
            <ac:picMk id="2" creationId="{6B1C080D-A38C-93E4-FD64-6F00F3E75699}"/>
          </ac:picMkLst>
        </pc:picChg>
      </pc:sldChg>
      <pc:sldChg chg="addSp modSp">
        <pc:chgData name="Jean Shepherd" userId="567ae1d5add83a77" providerId="Windows Live" clId="Web-{7EAB74A4-BFE7-4ECD-BB21-98BD66CE144B}" dt="2024-12-18T12:16:33.589" v="3045" actId="20577"/>
        <pc:sldMkLst>
          <pc:docMk/>
          <pc:sldMk cId="3645034231" sldId="320"/>
        </pc:sldMkLst>
        <pc:spChg chg="mod">
          <ac:chgData name="Jean Shepherd" userId="567ae1d5add83a77" providerId="Windows Live" clId="Web-{7EAB74A4-BFE7-4ECD-BB21-98BD66CE144B}" dt="2024-12-18T12:16:33.589" v="3045" actId="20577"/>
          <ac:spMkLst>
            <pc:docMk/>
            <pc:sldMk cId="3645034231" sldId="320"/>
            <ac:spMk id="5" creationId="{1B07C49E-AFFC-EC46-8930-E4D428F5F943}"/>
          </ac:spMkLst>
        </pc:spChg>
        <pc:picChg chg="add mod">
          <ac:chgData name="Jean Shepherd" userId="567ae1d5add83a77" providerId="Windows Live" clId="Web-{7EAB74A4-BFE7-4ECD-BB21-98BD66CE144B}" dt="2024-12-18T11:57:44.384" v="3036" actId="14100"/>
          <ac:picMkLst>
            <pc:docMk/>
            <pc:sldMk cId="3645034231" sldId="320"/>
            <ac:picMk id="2" creationId="{2DF4A1D9-0CC6-EB9B-2C6D-78A355C1483A}"/>
          </ac:picMkLst>
        </pc:picChg>
      </pc:sldChg>
      <pc:sldChg chg="addSp modSp">
        <pc:chgData name="Jean Shepherd" userId="567ae1d5add83a77" providerId="Windows Live" clId="Web-{7EAB74A4-BFE7-4ECD-BB21-98BD66CE144B}" dt="2024-12-18T10:38:03.743" v="2853" actId="20577"/>
        <pc:sldMkLst>
          <pc:docMk/>
          <pc:sldMk cId="700132931" sldId="322"/>
        </pc:sldMkLst>
        <pc:spChg chg="mod">
          <ac:chgData name="Jean Shepherd" userId="567ae1d5add83a77" providerId="Windows Live" clId="Web-{7EAB74A4-BFE7-4ECD-BB21-98BD66CE144B}" dt="2024-12-18T10:37:42.946" v="2841" actId="14100"/>
          <ac:spMkLst>
            <pc:docMk/>
            <pc:sldMk cId="700132931" sldId="322"/>
            <ac:spMk id="5" creationId="{85D9F803-CDBC-C74C-AF1B-2B5937D1C241}"/>
          </ac:spMkLst>
        </pc:spChg>
        <pc:spChg chg="mod">
          <ac:chgData name="Jean Shepherd" userId="567ae1d5add83a77" providerId="Windows Live" clId="Web-{7EAB74A4-BFE7-4ECD-BB21-98BD66CE144B}" dt="2024-12-18T10:38:03.743" v="2853" actId="20577"/>
          <ac:spMkLst>
            <pc:docMk/>
            <pc:sldMk cId="700132931" sldId="322"/>
            <ac:spMk id="8" creationId="{9456A072-47A6-4424-9ABE-F398119040DD}"/>
          </ac:spMkLst>
        </pc:spChg>
        <pc:picChg chg="add mod">
          <ac:chgData name="Jean Shepherd" userId="567ae1d5add83a77" providerId="Windows Live" clId="Web-{7EAB74A4-BFE7-4ECD-BB21-98BD66CE144B}" dt="2024-12-18T10:35:01.673" v="2782" actId="14100"/>
          <ac:picMkLst>
            <pc:docMk/>
            <pc:sldMk cId="700132931" sldId="322"/>
            <ac:picMk id="2" creationId="{2CB888AA-A5C2-88CE-CDC1-7C8F8D10E98B}"/>
          </ac:picMkLst>
        </pc:picChg>
      </pc:sldChg>
      <pc:sldChg chg="addSp modSp">
        <pc:chgData name="Jean Shepherd" userId="567ae1d5add83a77" providerId="Windows Live" clId="Web-{7EAB74A4-BFE7-4ECD-BB21-98BD66CE144B}" dt="2024-12-18T10:42:15.748" v="2913" actId="20577"/>
        <pc:sldMkLst>
          <pc:docMk/>
          <pc:sldMk cId="1866160706" sldId="323"/>
        </pc:sldMkLst>
        <pc:spChg chg="mod">
          <ac:chgData name="Jean Shepherd" userId="567ae1d5add83a77" providerId="Windows Live" clId="Web-{7EAB74A4-BFE7-4ECD-BB21-98BD66CE144B}" dt="2024-12-18T10:41:21.294" v="2895" actId="20577"/>
          <ac:spMkLst>
            <pc:docMk/>
            <pc:sldMk cId="1866160706" sldId="323"/>
            <ac:spMk id="5" creationId="{85D9F803-CDBC-C74C-AF1B-2B5937D1C241}"/>
          </ac:spMkLst>
        </pc:spChg>
        <pc:spChg chg="mod">
          <ac:chgData name="Jean Shepherd" userId="567ae1d5add83a77" providerId="Windows Live" clId="Web-{7EAB74A4-BFE7-4ECD-BB21-98BD66CE144B}" dt="2024-12-18T10:42:15.748" v="2913" actId="20577"/>
          <ac:spMkLst>
            <pc:docMk/>
            <pc:sldMk cId="1866160706" sldId="323"/>
            <ac:spMk id="8" creationId="{4EF94599-779E-457E-B57B-6063EBF7A840}"/>
          </ac:spMkLst>
        </pc:spChg>
        <pc:picChg chg="add mod">
          <ac:chgData name="Jean Shepherd" userId="567ae1d5add83a77" providerId="Windows Live" clId="Web-{7EAB74A4-BFE7-4ECD-BB21-98BD66CE144B}" dt="2024-12-18T10:40:31.215" v="2861" actId="14100"/>
          <ac:picMkLst>
            <pc:docMk/>
            <pc:sldMk cId="1866160706" sldId="323"/>
            <ac:picMk id="2" creationId="{9C7E3A7B-D163-F755-8997-5BF9B940EE46}"/>
          </ac:picMkLst>
        </pc:picChg>
      </pc:sldChg>
      <pc:sldChg chg="addSp modSp">
        <pc:chgData name="Jean Shepherd" userId="567ae1d5add83a77" providerId="Windows Live" clId="Web-{7EAB74A4-BFE7-4ECD-BB21-98BD66CE144B}" dt="2024-12-18T10:52:14.655" v="2987" actId="14100"/>
        <pc:sldMkLst>
          <pc:docMk/>
          <pc:sldMk cId="252359608" sldId="324"/>
        </pc:sldMkLst>
        <pc:spChg chg="mod">
          <ac:chgData name="Jean Shepherd" userId="567ae1d5add83a77" providerId="Windows Live" clId="Web-{7EAB74A4-BFE7-4ECD-BB21-98BD66CE144B}" dt="2024-12-18T10:51:53.483" v="2984" actId="1076"/>
          <ac:spMkLst>
            <pc:docMk/>
            <pc:sldMk cId="252359608" sldId="324"/>
            <ac:spMk id="5" creationId="{85D9F803-CDBC-C74C-AF1B-2B5937D1C241}"/>
          </ac:spMkLst>
        </pc:spChg>
        <pc:spChg chg="mod">
          <ac:chgData name="Jean Shepherd" userId="567ae1d5add83a77" providerId="Windows Live" clId="Web-{7EAB74A4-BFE7-4ECD-BB21-98BD66CE144B}" dt="2024-12-18T10:51:39.201" v="2978" actId="20577"/>
          <ac:spMkLst>
            <pc:docMk/>
            <pc:sldMk cId="252359608" sldId="324"/>
            <ac:spMk id="12" creationId="{4D271BF5-BAA1-4CEB-A575-76A097FABBBA}"/>
          </ac:spMkLst>
        </pc:spChg>
        <pc:picChg chg="add mod">
          <ac:chgData name="Jean Shepherd" userId="567ae1d5add83a77" providerId="Windows Live" clId="Web-{7EAB74A4-BFE7-4ECD-BB21-98BD66CE144B}" dt="2024-12-18T10:52:14.655" v="2987" actId="14100"/>
          <ac:picMkLst>
            <pc:docMk/>
            <pc:sldMk cId="252359608" sldId="324"/>
            <ac:picMk id="2" creationId="{8FAEABB6-D74A-1258-E5DC-A13D7F2CBE29}"/>
          </ac:picMkLst>
        </pc:picChg>
      </pc:sldChg>
      <pc:sldChg chg="modSp">
        <pc:chgData name="Jean Shepherd" userId="567ae1d5add83a77" providerId="Windows Live" clId="Web-{7EAB74A4-BFE7-4ECD-BB21-98BD66CE144B}" dt="2024-12-18T02:50:58.265" v="16" actId="20577"/>
        <pc:sldMkLst>
          <pc:docMk/>
          <pc:sldMk cId="1277611629" sldId="327"/>
        </pc:sldMkLst>
        <pc:spChg chg="mod">
          <ac:chgData name="Jean Shepherd" userId="567ae1d5add83a77" providerId="Windows Live" clId="Web-{7EAB74A4-BFE7-4ECD-BB21-98BD66CE144B}" dt="2024-12-18T02:50:58.265" v="16" actId="20577"/>
          <ac:spMkLst>
            <pc:docMk/>
            <pc:sldMk cId="1277611629" sldId="327"/>
            <ac:spMk id="6" creationId="{2C36AF9D-A911-994B-90EA-013D4CDA5604}"/>
          </ac:spMkLst>
        </pc:spChg>
      </pc:sldChg>
      <pc:sldChg chg="modSp">
        <pc:chgData name="Jean Shepherd" userId="567ae1d5add83a77" providerId="Windows Live" clId="Web-{7EAB74A4-BFE7-4ECD-BB21-98BD66CE144B}" dt="2024-12-18T12:25:10.302" v="3102" actId="20577"/>
        <pc:sldMkLst>
          <pc:docMk/>
          <pc:sldMk cId="2560061391" sldId="332"/>
        </pc:sldMkLst>
        <pc:spChg chg="mod">
          <ac:chgData name="Jean Shepherd" userId="567ae1d5add83a77" providerId="Windows Live" clId="Web-{7EAB74A4-BFE7-4ECD-BB21-98BD66CE144B}" dt="2024-12-18T12:25:10.302" v="3102" actId="20577"/>
          <ac:spMkLst>
            <pc:docMk/>
            <pc:sldMk cId="2560061391" sldId="332"/>
            <ac:spMk id="5" creationId="{8E999A1B-8752-489F-A63B-EA2F60186B52}"/>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12/18/2024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&lt;Jean Shepherd&gt;</a:t>
            </a:r>
          </a:p>
          <a:p>
            <a:r>
              <a:rPr lang="en-US" dirty="0">
                <a:solidFill>
                  <a:schemeClr val="bg2"/>
                </a:solidFill>
                <a:latin typeface="Abadi"/>
                <a:ea typeface="SF Pro" pitchFamily="2" charset="0"/>
                <a:cs typeface="SF Pro" pitchFamily="2" charset="0"/>
              </a:rPr>
              <a:t>&lt;18 Dec, 2024&gt;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lIns="91440" tIns="45720" rIns="91440" bIns="45720" anchor="t"/>
          <a:lstStyle/>
          <a:p>
            <a:r>
              <a:rPr lang="en-US" sz="2200" dirty="0">
                <a:solidFill>
                  <a:schemeClr val="accent3">
                    <a:lumMod val="25000"/>
                  </a:schemeClr>
                </a:solidFill>
                <a:latin typeface="Abadi"/>
              </a:rPr>
              <a:t>Describe how data were processed</a:t>
            </a:r>
          </a:p>
          <a:p>
            <a:pPr lvl="1">
              <a:buFont typeface="Courier New,monospace" panose="020B0604020202020204" pitchFamily="34" charset="0"/>
              <a:buChar char="o"/>
            </a:pPr>
            <a:r>
              <a:rPr lang="en-US" sz="1600" dirty="0">
                <a:solidFill>
                  <a:schemeClr val="accent3">
                    <a:lumMod val="25000"/>
                  </a:schemeClr>
                </a:solidFill>
                <a:latin typeface="Abadi"/>
              </a:rPr>
              <a:t>String manipulation with data cells to remove unnecessary parts</a:t>
            </a:r>
            <a:endParaRPr lang="en-US" sz="1600" dirty="0">
              <a:solidFill>
                <a:srgbClr val="000000"/>
              </a:solidFill>
              <a:latin typeface="Abadi"/>
            </a:endParaRPr>
          </a:p>
          <a:p>
            <a:pPr lvl="1">
              <a:buFont typeface="Courier New,monospace" panose="020B0604020202020204" pitchFamily="34" charset="0"/>
              <a:buChar char="o"/>
            </a:pPr>
            <a:r>
              <a:rPr lang="en-US" sz="1600" dirty="0">
                <a:solidFill>
                  <a:schemeClr val="accent3">
                    <a:lumMod val="25000"/>
                  </a:schemeClr>
                </a:solidFill>
                <a:latin typeface="Abadi"/>
              </a:rPr>
              <a:t>Identify and calculate the percentage of the missing values in each attribute</a:t>
            </a:r>
            <a:endParaRPr lang="en-US" sz="1600" dirty="0">
              <a:solidFill>
                <a:srgbClr val="000000"/>
              </a:solidFill>
              <a:latin typeface="Abadi"/>
            </a:endParaRPr>
          </a:p>
          <a:p>
            <a:pPr lvl="1">
              <a:buFont typeface="Courier New,monospace" panose="020B0604020202020204" pitchFamily="34" charset="0"/>
              <a:buChar char="o"/>
            </a:pPr>
            <a:r>
              <a:rPr lang="en-US" sz="1600" dirty="0">
                <a:solidFill>
                  <a:schemeClr val="accent3">
                    <a:lumMod val="25000"/>
                  </a:schemeClr>
                </a:solidFill>
                <a:latin typeface="Abadi"/>
              </a:rPr>
              <a:t>Identify which columns are numerical and categorical</a:t>
            </a:r>
            <a:endParaRPr lang="en-US" dirty="0">
              <a:solidFill>
                <a:schemeClr val="accent3">
                  <a:lumMod val="25000"/>
                </a:schemeClr>
              </a:solidFill>
            </a:endParaRPr>
          </a:p>
          <a:p>
            <a:r>
              <a:rPr lang="en-US" sz="2200" dirty="0">
                <a:solidFill>
                  <a:schemeClr val="accent3">
                    <a:lumMod val="25000"/>
                  </a:schemeClr>
                </a:solidFill>
                <a:latin typeface="Abadi"/>
              </a:rPr>
              <a:t>key phrases</a:t>
            </a:r>
          </a:p>
          <a:p>
            <a:pPr lvl="1">
              <a:buFont typeface="Courier New" panose="020B0604020202020204" pitchFamily="34" charset="0"/>
              <a:buChar char="o"/>
            </a:pPr>
            <a:r>
              <a:rPr lang="en-US" sz="1800" dirty="0" err="1">
                <a:solidFill>
                  <a:schemeClr val="accent3">
                    <a:lumMod val="25000"/>
                  </a:schemeClr>
                </a:solidFill>
                <a:ea typeface="+mn-lt"/>
                <a:cs typeface="+mn-lt"/>
              </a:rPr>
              <a:t>df.isnull</a:t>
            </a:r>
            <a:r>
              <a:rPr lang="en-US" sz="1800" dirty="0">
                <a:solidFill>
                  <a:schemeClr val="accent3">
                    <a:lumMod val="25000"/>
                  </a:schemeClr>
                </a:solidFill>
                <a:ea typeface="+mn-lt"/>
                <a:cs typeface="+mn-lt"/>
              </a:rPr>
              <a:t>().sum()</a:t>
            </a:r>
            <a:endParaRPr lang="en-US" sz="1800" dirty="0">
              <a:solidFill>
                <a:schemeClr val="accent3">
                  <a:lumMod val="25000"/>
                </a:schemeClr>
              </a:solidFill>
              <a:latin typeface="Abadi"/>
            </a:endParaRPr>
          </a:p>
          <a:p>
            <a:pPr lvl="1">
              <a:buFont typeface="Courier New" panose="020B0604020202020204" pitchFamily="34" charset="0"/>
              <a:buChar char="o"/>
            </a:pPr>
            <a:r>
              <a:rPr lang="en-US" sz="1800" err="1">
                <a:solidFill>
                  <a:schemeClr val="accent3">
                    <a:lumMod val="25000"/>
                  </a:schemeClr>
                </a:solidFill>
                <a:ea typeface="+mn-lt"/>
                <a:cs typeface="+mn-lt"/>
              </a:rPr>
              <a:t>len</a:t>
            </a:r>
            <a:r>
              <a:rPr lang="en-US" sz="1800" dirty="0">
                <a:solidFill>
                  <a:schemeClr val="accent3">
                    <a:lumMod val="25000"/>
                  </a:schemeClr>
                </a:solidFill>
                <a:ea typeface="+mn-lt"/>
                <a:cs typeface="+mn-lt"/>
              </a:rPr>
              <a:t>(</a:t>
            </a:r>
            <a:r>
              <a:rPr lang="en-US" sz="1800" err="1">
                <a:solidFill>
                  <a:schemeClr val="accent3">
                    <a:lumMod val="25000"/>
                  </a:schemeClr>
                </a:solidFill>
                <a:ea typeface="+mn-lt"/>
                <a:cs typeface="+mn-lt"/>
              </a:rPr>
              <a:t>df</a:t>
            </a:r>
            <a:r>
              <a:rPr lang="en-US" sz="1800" dirty="0">
                <a:solidFill>
                  <a:schemeClr val="accent3">
                    <a:lumMod val="25000"/>
                  </a:schemeClr>
                </a:solidFill>
                <a:ea typeface="+mn-lt"/>
                <a:cs typeface="+mn-lt"/>
              </a:rPr>
              <a:t>)</a:t>
            </a:r>
          </a:p>
          <a:p>
            <a:pPr lvl="1">
              <a:buFont typeface="Courier New" panose="020B0604020202020204" pitchFamily="34" charset="0"/>
              <a:buChar char="o"/>
            </a:pPr>
            <a:r>
              <a:rPr lang="en-US" sz="1800" dirty="0" err="1">
                <a:solidFill>
                  <a:schemeClr val="accent3">
                    <a:lumMod val="25000"/>
                  </a:schemeClr>
                </a:solidFill>
                <a:latin typeface="Calibri"/>
                <a:ea typeface="Calibri"/>
                <a:cs typeface="Calibri"/>
              </a:rPr>
              <a:t>df.loc</a:t>
            </a:r>
            <a:r>
              <a:rPr lang="en-US" sz="1800" dirty="0">
                <a:solidFill>
                  <a:schemeClr val="accent3">
                    <a:lumMod val="25000"/>
                  </a:schemeClr>
                </a:solidFill>
                <a:latin typeface="Calibri"/>
                <a:ea typeface="Calibri"/>
                <a:cs typeface="Calibri"/>
              </a:rPr>
              <a:t>[]</a:t>
            </a:r>
          </a:p>
          <a:p>
            <a:pPr lvl="1">
              <a:buFont typeface="Courier New" panose="020B0604020202020204" pitchFamily="34" charset="0"/>
              <a:buChar char="o"/>
            </a:pPr>
            <a:r>
              <a:rPr lang="en-US" sz="1800" dirty="0" err="1">
                <a:solidFill>
                  <a:schemeClr val="accent3">
                    <a:lumMod val="25000"/>
                  </a:schemeClr>
                </a:solidFill>
                <a:latin typeface="Calibri"/>
                <a:ea typeface="Calibri"/>
                <a:cs typeface="Calibri"/>
              </a:rPr>
              <a:t>df.iloc</a:t>
            </a:r>
            <a:r>
              <a:rPr lang="en-US" sz="1800" dirty="0">
                <a:solidFill>
                  <a:schemeClr val="accent3">
                    <a:lumMod val="25000"/>
                  </a:schemeClr>
                </a:solidFill>
                <a:latin typeface="Calibri"/>
                <a:ea typeface="Calibri"/>
                <a:cs typeface="Calibri"/>
              </a:rPr>
              <a:t>[]</a:t>
            </a:r>
          </a:p>
          <a:p>
            <a:pPr marL="457200" lvl="1" indent="0">
              <a:buNone/>
            </a:pPr>
            <a:endParaRPr lang="en-US" sz="1600" dirty="0">
              <a:solidFill>
                <a:srgbClr val="292929"/>
              </a:solidFill>
              <a:latin typeface="Abadi"/>
              <a:ea typeface="Calibri"/>
              <a:cs typeface="Calibri"/>
            </a:endParaRPr>
          </a:p>
          <a:p>
            <a:r>
              <a:rPr lang="en-US" sz="1600" dirty="0">
                <a:solidFill>
                  <a:srgbClr val="000000"/>
                </a:solidFill>
                <a:latin typeface="Calibri"/>
                <a:ea typeface="Calibri"/>
                <a:cs typeface="Calibri"/>
              </a:rPr>
              <a:t>https://github.com/JeanG00/data-analysis-space-x/blob/master/notebooks/</a:t>
            </a:r>
            <a:r>
              <a:rPr lang="en-US" sz="1600" dirty="0">
                <a:solidFill>
                  <a:srgbClr val="000000"/>
                </a:solidFill>
                <a:ea typeface="+mn-lt"/>
                <a:cs typeface="+mn-lt"/>
              </a:rPr>
              <a:t>apply_1C_SpaceX_data_wrangling.ipynb</a:t>
            </a:r>
            <a:endParaRPr lang="en-US" sz="1600" dirty="0">
              <a:solidFill>
                <a:schemeClr val="accent3">
                  <a:lumMod val="25000"/>
                </a:schemeClr>
              </a:solidFill>
              <a:ea typeface="+mn-lt"/>
              <a:cs typeface="+mn-lt"/>
            </a:endParaRPr>
          </a:p>
          <a:p>
            <a:endParaRPr lang="en-US" sz="2200" dirty="0">
              <a:solidFill>
                <a:schemeClr val="accent3">
                  <a:lumMod val="25000"/>
                </a:schemeClr>
              </a:solidFill>
              <a:latin typeface="Abadi" panose="020B0604020104020204" pitchFamily="34" charset="0"/>
            </a:endParaRP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Line plot - best suited for trend-based visualizations of data over a period of time</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Scatter plot -</a:t>
            </a:r>
            <a:r>
              <a:rPr lang="en-US" sz="1800" dirty="0">
                <a:solidFill>
                  <a:schemeClr val="accent3">
                    <a:lumMod val="25000"/>
                  </a:schemeClr>
                </a:solidFill>
                <a:latin typeface="system-ui"/>
              </a:rPr>
              <a:t> </a:t>
            </a:r>
            <a:r>
              <a:rPr lang="en-US" sz="1800" dirty="0">
                <a:solidFill>
                  <a:schemeClr val="accent3">
                    <a:lumMod val="25000"/>
                  </a:schemeClr>
                </a:solidFill>
                <a:latin typeface="Abadi"/>
              </a:rPr>
              <a:t>a useful way of comparing variables against each other</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Bar plot - a way of representing data where the </a:t>
            </a:r>
            <a:r>
              <a:rPr lang="en-US" sz="1800" i="1" dirty="0">
                <a:solidFill>
                  <a:schemeClr val="accent3">
                    <a:lumMod val="25000"/>
                  </a:schemeClr>
                </a:solidFill>
                <a:latin typeface="Abadi"/>
              </a:rPr>
              <a:t>length</a:t>
            </a:r>
            <a:r>
              <a:rPr lang="en-US" sz="1800" dirty="0">
                <a:solidFill>
                  <a:schemeClr val="accent3">
                    <a:lumMod val="25000"/>
                  </a:schemeClr>
                </a:solidFill>
                <a:latin typeface="Abadi"/>
              </a:rPr>
              <a:t> of the bars represents the magnitude/size of the feature/variable</a:t>
            </a:r>
          </a:p>
          <a:p>
            <a:pPr>
              <a:lnSpc>
                <a:spcPct val="100000"/>
              </a:lnSpc>
              <a:spcBef>
                <a:spcPts val="1400"/>
              </a:spcBef>
            </a:pPr>
            <a:r>
              <a:rPr lang="en-US" sz="2200" dirty="0">
                <a:solidFill>
                  <a:schemeClr val="accent3">
                    <a:lumMod val="25000"/>
                  </a:schemeClr>
                </a:solidFill>
                <a:latin typeface="Calibri"/>
                <a:ea typeface="Calibri"/>
                <a:cs typeface="Calibri"/>
              </a:rPr>
              <a:t>https</a:t>
            </a:r>
            <a:r>
              <a:rPr lang="en-US" sz="2200" dirty="0">
                <a:solidFill>
                  <a:schemeClr val="accent3">
                    <a:lumMod val="25000"/>
                  </a:schemeClr>
                </a:solidFill>
                <a:ea typeface="+mn-lt"/>
                <a:cs typeface="+mn-lt"/>
              </a:rPr>
              <a:t>://github.com/JeanG00/data-analysis-space-x/blob/master/notebooks/apply_2B_EDA.ipynb</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DROP TABLE</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CREATE TABLE</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SLECT * FROM TABLE </a:t>
            </a:r>
            <a:r>
              <a:rPr lang="en-US" sz="1800" dirty="0">
                <a:solidFill>
                  <a:schemeClr val="accent3">
                    <a:lumMod val="25000"/>
                  </a:schemeClr>
                </a:solidFill>
                <a:ea typeface="+mn-lt"/>
                <a:cs typeface="+mn-lt"/>
              </a:rPr>
              <a:t>GROUP BY COLUMN</a:t>
            </a:r>
            <a:endParaRPr lang="en-US" sz="1800" dirty="0">
              <a:solidFill>
                <a:schemeClr val="accent3">
                  <a:lumMod val="25000"/>
                </a:schemeClr>
              </a:solidFill>
              <a:latin typeface="Abadi"/>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Calibri"/>
                <a:ea typeface="Calibri"/>
                <a:cs typeface="Calibri"/>
              </a:rPr>
              <a:t>S</a:t>
            </a:r>
            <a:r>
              <a:rPr lang="en-US" sz="1800" dirty="0">
                <a:solidFill>
                  <a:schemeClr val="accent3">
                    <a:lumMod val="25000"/>
                  </a:schemeClr>
                </a:solidFill>
                <a:ea typeface="+mn-lt"/>
                <a:cs typeface="+mn-lt"/>
              </a:rPr>
              <a:t>ELECT AVG("PAYLOAD_MASS__KG_") FROM SPACEXTBL WHERE "</a:t>
            </a:r>
            <a:r>
              <a:rPr lang="en-US" sz="1800" dirty="0" err="1">
                <a:solidFill>
                  <a:schemeClr val="accent3">
                    <a:lumMod val="25000"/>
                  </a:schemeClr>
                </a:solidFill>
                <a:ea typeface="+mn-lt"/>
                <a:cs typeface="+mn-lt"/>
              </a:rPr>
              <a:t>Booster_Version</a:t>
            </a:r>
            <a:r>
              <a:rPr lang="en-US" sz="1800" dirty="0">
                <a:solidFill>
                  <a:schemeClr val="accent3">
                    <a:lumMod val="25000"/>
                  </a:schemeClr>
                </a:solidFill>
                <a:ea typeface="+mn-lt"/>
                <a:cs typeface="+mn-lt"/>
              </a:rPr>
              <a:t>" LIKE "%F9 v1.1%"</a:t>
            </a:r>
            <a:endParaRPr lang="en-US" sz="1800" dirty="0">
              <a:solidFill>
                <a:schemeClr val="accent3">
                  <a:lumMod val="25000"/>
                </a:schemeClr>
              </a:solidFill>
              <a:latin typeface="Calibri"/>
              <a:ea typeface="Calibri"/>
              <a:cs typeface="Calibri"/>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ea typeface="+mn-lt"/>
                <a:cs typeface="+mn-lt"/>
              </a:rPr>
              <a:t>SELECT COUNT(*) as "Mission", "</a:t>
            </a:r>
            <a:r>
              <a:rPr lang="en-US" sz="1800" dirty="0" err="1">
                <a:solidFill>
                  <a:schemeClr val="accent3">
                    <a:lumMod val="25000"/>
                  </a:schemeClr>
                </a:solidFill>
                <a:ea typeface="+mn-lt"/>
                <a:cs typeface="+mn-lt"/>
              </a:rPr>
              <a:t>Mission_Outcome</a:t>
            </a:r>
            <a:r>
              <a:rPr lang="en-US" sz="1800" dirty="0">
                <a:solidFill>
                  <a:schemeClr val="accent3">
                    <a:lumMod val="25000"/>
                  </a:schemeClr>
                </a:solidFill>
                <a:ea typeface="+mn-lt"/>
                <a:cs typeface="+mn-lt"/>
              </a:rPr>
              <a:t>"  FROM SPACEXTBL GROUP BY "</a:t>
            </a:r>
            <a:r>
              <a:rPr lang="en-US" sz="1800" dirty="0" err="1">
                <a:solidFill>
                  <a:schemeClr val="accent3">
                    <a:lumMod val="25000"/>
                  </a:schemeClr>
                </a:solidFill>
                <a:ea typeface="+mn-lt"/>
                <a:cs typeface="+mn-lt"/>
              </a:rPr>
              <a:t>Mission_Outcome</a:t>
            </a:r>
            <a:r>
              <a:rPr lang="en-US" sz="1800" dirty="0">
                <a:solidFill>
                  <a:schemeClr val="accent3">
                    <a:lumMod val="25000"/>
                  </a:schemeClr>
                </a:solidFill>
                <a:ea typeface="+mn-lt"/>
                <a:cs typeface="+mn-lt"/>
              </a:rPr>
              <a:t>"</a:t>
            </a:r>
            <a:endParaRPr lang="en-US" sz="1800" dirty="0">
              <a:solidFill>
                <a:schemeClr val="accent3">
                  <a:lumMod val="25000"/>
                </a:schemeClr>
              </a:solidFill>
              <a:latin typeface="Calibri"/>
              <a:ea typeface="Calibri"/>
              <a:cs typeface="Calibri"/>
            </a:endParaRPr>
          </a:p>
          <a:p>
            <a:pPr>
              <a:lnSpc>
                <a:spcPct val="100000"/>
              </a:lnSpc>
              <a:spcBef>
                <a:spcPts val="1400"/>
              </a:spcBef>
            </a:pPr>
            <a:r>
              <a:rPr lang="en-US" sz="2200" dirty="0">
                <a:solidFill>
                  <a:schemeClr val="accent3">
                    <a:lumMod val="25000"/>
                  </a:schemeClr>
                </a:solidFill>
                <a:latin typeface="Calibri"/>
                <a:ea typeface="Calibri"/>
                <a:cs typeface="Calibri"/>
              </a:rPr>
              <a:t>https</a:t>
            </a:r>
            <a:r>
              <a:rPr lang="en-US" sz="2200" dirty="0">
                <a:solidFill>
                  <a:schemeClr val="accent3">
                    <a:lumMod val="25000"/>
                  </a:schemeClr>
                </a:solidFill>
                <a:ea typeface="+mn-lt"/>
                <a:cs typeface="+mn-lt"/>
              </a:rPr>
              <a:t>://github.com/JeanG00/data-analysis-space-x/blob/master/notebooks/apply_2_SQL.ipynb</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Summarize what map objects such as markers, circles, lines, etc. you created and added to a folium map</a:t>
            </a:r>
          </a:p>
          <a:p>
            <a:pPr lvl="1">
              <a:lnSpc>
                <a:spcPct val="100000"/>
              </a:lnSpc>
              <a:spcBef>
                <a:spcPts val="1400"/>
              </a:spcBef>
              <a:buFont typeface="Courier New" panose="020B0604020202020204" pitchFamily="34" charset="0"/>
              <a:buChar char="o"/>
            </a:pPr>
            <a:r>
              <a:rPr lang="en-US" sz="1800" err="1">
                <a:solidFill>
                  <a:schemeClr val="accent3">
                    <a:lumMod val="25000"/>
                  </a:schemeClr>
                </a:solidFill>
                <a:latin typeface="Abadi"/>
              </a:rPr>
              <a:t>Folium.Circle</a:t>
            </a:r>
            <a:r>
              <a:rPr lang="en-US" sz="1800" dirty="0">
                <a:solidFill>
                  <a:schemeClr val="accent3">
                    <a:lumMod val="25000"/>
                  </a:schemeClr>
                </a:solidFill>
                <a:latin typeface="Abadi"/>
              </a:rPr>
              <a:t> - </a:t>
            </a:r>
            <a:r>
              <a:rPr lang="en-US" sz="1600" dirty="0">
                <a:solidFill>
                  <a:srgbClr val="222832"/>
                </a:solidFill>
                <a:latin typeface="Abadi"/>
                <a:ea typeface="+mn-lt"/>
                <a:cs typeface="+mn-lt"/>
              </a:rPr>
              <a:t>drawing circle overlays on a map</a:t>
            </a:r>
          </a:p>
          <a:p>
            <a:pPr lvl="1">
              <a:lnSpc>
                <a:spcPct val="100000"/>
              </a:lnSpc>
              <a:spcBef>
                <a:spcPts val="1400"/>
              </a:spcBef>
              <a:buFont typeface="Courier New" panose="020B0604020202020204" pitchFamily="34" charset="0"/>
              <a:buChar char="o"/>
            </a:pPr>
            <a:r>
              <a:rPr lang="en-US" sz="1800" err="1">
                <a:solidFill>
                  <a:schemeClr val="accent3">
                    <a:lumMod val="25000"/>
                  </a:schemeClr>
                </a:solidFill>
                <a:ea typeface="+mn-lt"/>
                <a:cs typeface="+mn-lt"/>
              </a:rPr>
              <a:t>Folium.map.Marker</a:t>
            </a:r>
            <a:r>
              <a:rPr lang="en-US" sz="1800" dirty="0">
                <a:solidFill>
                  <a:schemeClr val="accent3">
                    <a:lumMod val="25000"/>
                  </a:schemeClr>
                </a:solidFill>
                <a:ea typeface="+mn-lt"/>
                <a:cs typeface="+mn-lt"/>
              </a:rPr>
              <a:t> - </a:t>
            </a:r>
            <a:r>
              <a:rPr lang="en-US" sz="1600" dirty="0">
                <a:solidFill>
                  <a:srgbClr val="222832"/>
                </a:solidFill>
                <a:latin typeface="Abadi"/>
                <a:ea typeface="+mn-lt"/>
                <a:cs typeface="+mn-lt"/>
              </a:rPr>
              <a:t>Create a simple marker on the map, with optional popup text</a:t>
            </a:r>
            <a:endParaRPr lang="en-US" sz="1600" dirty="0">
              <a:solidFill>
                <a:schemeClr val="accent3">
                  <a:lumMod val="25000"/>
                </a:schemeClr>
              </a:solidFill>
              <a:latin typeface="Abadi"/>
              <a:ea typeface="+mn-lt"/>
              <a:cs typeface="+mn-lt"/>
            </a:endParaRPr>
          </a:p>
          <a:p>
            <a:pPr lvl="1">
              <a:lnSpc>
                <a:spcPct val="100000"/>
              </a:lnSpc>
              <a:spcBef>
                <a:spcPts val="1400"/>
              </a:spcBef>
              <a:buFont typeface="Courier New" panose="020B0604020202020204" pitchFamily="34" charset="0"/>
              <a:buChar char="o"/>
            </a:pPr>
            <a:r>
              <a:rPr lang="en-US" sz="1800" dirty="0" err="1">
                <a:solidFill>
                  <a:schemeClr val="accent3">
                    <a:lumMod val="25000"/>
                  </a:schemeClr>
                </a:solidFill>
                <a:ea typeface="+mn-lt"/>
                <a:cs typeface="+mn-lt"/>
              </a:rPr>
              <a:t>Folium.Icon</a:t>
            </a:r>
            <a:r>
              <a:rPr lang="en-US" sz="1800" dirty="0">
                <a:solidFill>
                  <a:schemeClr val="accent3">
                    <a:lumMod val="25000"/>
                  </a:schemeClr>
                </a:solidFill>
                <a:ea typeface="+mn-lt"/>
                <a:cs typeface="+mn-lt"/>
              </a:rPr>
              <a:t> - enrich user experience</a:t>
            </a:r>
          </a:p>
          <a:p>
            <a:pPr lvl="1">
              <a:lnSpc>
                <a:spcPct val="100000"/>
              </a:lnSpc>
              <a:spcBef>
                <a:spcPts val="1400"/>
              </a:spcBef>
              <a:buFont typeface="Courier New" panose="020B0604020202020204" pitchFamily="34" charset="0"/>
              <a:buChar char="o"/>
            </a:pPr>
            <a:r>
              <a:rPr lang="en-US" sz="1800" dirty="0" err="1">
                <a:solidFill>
                  <a:schemeClr val="accent3">
                    <a:lumMod val="25000"/>
                  </a:schemeClr>
                </a:solidFill>
                <a:latin typeface="Calibri"/>
                <a:ea typeface="Calibri"/>
                <a:cs typeface="Calibri"/>
              </a:rPr>
              <a:t>Folium.Popup</a:t>
            </a:r>
            <a:r>
              <a:rPr lang="en-US" sz="1800" dirty="0">
                <a:solidFill>
                  <a:schemeClr val="accent3">
                    <a:lumMod val="25000"/>
                  </a:schemeClr>
                </a:solidFill>
                <a:latin typeface="Calibri"/>
                <a:ea typeface="Calibri"/>
                <a:cs typeface="Calibri"/>
              </a:rPr>
              <a:t> - making the web page more interactive</a:t>
            </a:r>
          </a:p>
          <a:p>
            <a:pPr lvl="1">
              <a:lnSpc>
                <a:spcPct val="100000"/>
              </a:lnSpc>
              <a:spcBef>
                <a:spcPts val="1400"/>
              </a:spcBef>
              <a:buFont typeface="Courier New" panose="020B0604020202020204" pitchFamily="34" charset="0"/>
              <a:buChar char="o"/>
            </a:pPr>
            <a:r>
              <a:rPr lang="en-US" sz="1800" dirty="0" err="1">
                <a:solidFill>
                  <a:schemeClr val="accent3">
                    <a:lumMod val="25000"/>
                  </a:schemeClr>
                </a:solidFill>
                <a:ea typeface="+mn-lt"/>
                <a:cs typeface="+mn-lt"/>
              </a:rPr>
              <a:t>Folium.PolyLine</a:t>
            </a:r>
            <a:r>
              <a:rPr lang="en-US" sz="1800" dirty="0">
                <a:solidFill>
                  <a:schemeClr val="accent3">
                    <a:lumMod val="25000"/>
                  </a:schemeClr>
                </a:solidFill>
                <a:ea typeface="+mn-lt"/>
                <a:cs typeface="+mn-lt"/>
              </a:rPr>
              <a:t> - creates line object overlays on the map</a:t>
            </a:r>
            <a:endParaRPr lang="en-US" sz="1800" dirty="0">
              <a:solidFill>
                <a:schemeClr val="accent3">
                  <a:lumMod val="25000"/>
                </a:schemeClr>
              </a:solidFill>
              <a:latin typeface="Calibri"/>
              <a:ea typeface="Calibri"/>
              <a:cs typeface="Calibri"/>
            </a:endParaRPr>
          </a:p>
          <a:p>
            <a:pPr>
              <a:lnSpc>
                <a:spcPct val="100000"/>
              </a:lnSpc>
              <a:spcBef>
                <a:spcPts val="1400"/>
              </a:spcBef>
            </a:pPr>
            <a:r>
              <a:rPr lang="en-US" sz="2200" dirty="0">
                <a:solidFill>
                  <a:schemeClr val="accent3">
                    <a:lumMod val="25000"/>
                  </a:schemeClr>
                </a:solidFill>
                <a:latin typeface="Calibri"/>
                <a:ea typeface="Calibri"/>
                <a:cs typeface="Calibri"/>
              </a:rPr>
              <a:t>https</a:t>
            </a:r>
            <a:r>
              <a:rPr lang="en-US" sz="2200" dirty="0">
                <a:solidFill>
                  <a:schemeClr val="accent3">
                    <a:lumMod val="25000"/>
                  </a:schemeClr>
                </a:solidFill>
                <a:ea typeface="+mn-lt"/>
                <a:cs typeface="+mn-lt"/>
              </a:rPr>
              <a:t>://github.com/JeanG00/data-analysis-space-x/blob/master/notebooks/apply_3_folium_launch_site_location.ipynb</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Summarize what plots/graphs and interactions you have added to a dashboard</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Pie chart - </a:t>
            </a:r>
            <a:r>
              <a:rPr lang="en-US" sz="1100" dirty="0">
                <a:solidFill>
                  <a:srgbClr val="333333"/>
                </a:solidFill>
                <a:latin typeface="Microsoft YaHei"/>
                <a:ea typeface="Microsoft YaHei"/>
              </a:rPr>
              <a:t> A. </a:t>
            </a:r>
            <a:r>
              <a:rPr lang="en-US" sz="1600" dirty="0">
                <a:solidFill>
                  <a:srgbClr val="333333"/>
                </a:solidFill>
                <a:latin typeface="Abadi"/>
                <a:ea typeface="Microsoft YaHei"/>
              </a:rPr>
              <a:t>to see which sites has the largest success count B. to check detailed success rate (class=0 vs. class=1) on one site</a:t>
            </a:r>
          </a:p>
          <a:p>
            <a:pPr lvl="1">
              <a:lnSpc>
                <a:spcPct val="100000"/>
              </a:lnSpc>
              <a:spcBef>
                <a:spcPts val="1400"/>
              </a:spcBef>
              <a:buFont typeface="Courier New" panose="020B0604020202020204" pitchFamily="34" charset="0"/>
              <a:buChar char="o"/>
            </a:pPr>
            <a:r>
              <a:rPr lang="en-US" sz="1600" dirty="0">
                <a:solidFill>
                  <a:schemeClr val="accent3">
                    <a:lumMod val="25000"/>
                  </a:schemeClr>
                </a:solidFill>
                <a:latin typeface="Abadi"/>
              </a:rPr>
              <a:t>Scatter chart - </a:t>
            </a:r>
            <a:r>
              <a:rPr lang="en-US" sz="1600" dirty="0">
                <a:solidFill>
                  <a:srgbClr val="333333"/>
                </a:solidFill>
                <a:latin typeface="Abadi"/>
                <a:ea typeface="Microsoft YaHei"/>
              </a:rPr>
              <a:t>visually observe how payload may be correlated with mission outcomes for selected site(s)</a:t>
            </a:r>
            <a:endParaRPr lang="en-US" sz="16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Calibri"/>
                <a:ea typeface="Calibri"/>
                <a:cs typeface="Calibri"/>
              </a:rPr>
              <a:t>https</a:t>
            </a:r>
            <a:r>
              <a:rPr lang="en-US" sz="2200" dirty="0">
                <a:solidFill>
                  <a:schemeClr val="accent3">
                    <a:lumMod val="25000"/>
                  </a:schemeClr>
                </a:solidFill>
                <a:ea typeface="+mn-lt"/>
                <a:cs typeface="+mn-lt"/>
              </a:rPr>
              <a:t>://github.com/JeanG00/data-analysis-space-x/blob/master/notebooks/apply_3B_plotly_dash.py</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127686" cy="439724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Summarize how you built, evaluated, improved, and found the best performing classification model</a:t>
            </a:r>
          </a:p>
          <a:p>
            <a:pPr marL="800100" lvl="1" indent="-342900">
              <a:lnSpc>
                <a:spcPct val="100000"/>
              </a:lnSpc>
              <a:spcBef>
                <a:spcPts val="1400"/>
              </a:spcBef>
              <a:buAutoNum type="arabicPeriod"/>
            </a:pPr>
            <a:r>
              <a:rPr lang="en-US" sz="1400" dirty="0">
                <a:solidFill>
                  <a:schemeClr val="accent3">
                    <a:lumMod val="25000"/>
                  </a:schemeClr>
                </a:solidFill>
                <a:latin typeface="Abadi"/>
              </a:rPr>
              <a:t>Load data</a:t>
            </a:r>
          </a:p>
          <a:p>
            <a:pPr marL="800100" lvl="1" indent="-342900">
              <a:lnSpc>
                <a:spcPct val="100000"/>
              </a:lnSpc>
              <a:spcBef>
                <a:spcPts val="1400"/>
              </a:spcBef>
              <a:buAutoNum type="arabicPeriod"/>
            </a:pPr>
            <a:r>
              <a:rPr lang="en-US" sz="1400" dirty="0">
                <a:solidFill>
                  <a:schemeClr val="accent3">
                    <a:lumMod val="25000"/>
                  </a:schemeClr>
                </a:solidFill>
                <a:latin typeface="Abadi"/>
                <a:ea typeface="Calibri"/>
                <a:cs typeface="Calibri"/>
              </a:rPr>
              <a:t>Standardize the data</a:t>
            </a:r>
          </a:p>
          <a:p>
            <a:pPr marL="800100" lvl="1" indent="-342900">
              <a:lnSpc>
                <a:spcPct val="100000"/>
              </a:lnSpc>
              <a:spcBef>
                <a:spcPts val="1400"/>
              </a:spcBef>
              <a:buAutoNum type="arabicPeriod"/>
            </a:pPr>
            <a:r>
              <a:rPr lang="en-US" sz="1400" dirty="0">
                <a:solidFill>
                  <a:schemeClr val="accent3">
                    <a:lumMod val="25000"/>
                  </a:schemeClr>
                </a:solidFill>
                <a:latin typeface="Abadi"/>
                <a:ea typeface="Calibri"/>
                <a:cs typeface="Calibri"/>
              </a:rPr>
              <a:t>Create train and test data sets</a:t>
            </a:r>
          </a:p>
          <a:p>
            <a:pPr marL="800100" lvl="1" indent="-342900">
              <a:lnSpc>
                <a:spcPct val="100000"/>
              </a:lnSpc>
              <a:spcBef>
                <a:spcPts val="1400"/>
              </a:spcBef>
              <a:buAutoNum type="arabicPeriod"/>
            </a:pPr>
            <a:r>
              <a:rPr lang="en-US" sz="1400" dirty="0">
                <a:solidFill>
                  <a:schemeClr val="accent3">
                    <a:lumMod val="25000"/>
                  </a:schemeClr>
                </a:solidFill>
                <a:latin typeface="Abadi"/>
                <a:ea typeface="Calibri"/>
                <a:cs typeface="Calibri"/>
              </a:rPr>
              <a:t>Create different models and calc the score</a:t>
            </a:r>
          </a:p>
          <a:p>
            <a:pPr marL="800100" lvl="1" indent="-342900">
              <a:lnSpc>
                <a:spcPct val="100000"/>
              </a:lnSpc>
              <a:spcBef>
                <a:spcPts val="1400"/>
              </a:spcBef>
              <a:buAutoNum type="arabicPeriod"/>
            </a:pPr>
            <a:r>
              <a:rPr lang="en-US" sz="1400" dirty="0">
                <a:solidFill>
                  <a:schemeClr val="accent3">
                    <a:lumMod val="25000"/>
                  </a:schemeClr>
                </a:solidFill>
                <a:latin typeface="Abadi"/>
                <a:ea typeface="Calibri"/>
                <a:cs typeface="Calibri"/>
              </a:rPr>
              <a:t>Use </a:t>
            </a:r>
            <a:r>
              <a:rPr lang="en-US" sz="1400" dirty="0" err="1">
                <a:solidFill>
                  <a:schemeClr val="accent3">
                    <a:lumMod val="25000"/>
                  </a:schemeClr>
                </a:solidFill>
                <a:latin typeface="Abadi"/>
                <a:ea typeface="Calibri"/>
                <a:cs typeface="Calibri"/>
              </a:rPr>
              <a:t>GridSearchCV</a:t>
            </a:r>
            <a:r>
              <a:rPr lang="en-US" sz="1400" dirty="0">
                <a:solidFill>
                  <a:schemeClr val="accent3">
                    <a:lumMod val="25000"/>
                  </a:schemeClr>
                </a:solidFill>
                <a:latin typeface="Abadi"/>
                <a:ea typeface="Calibri"/>
                <a:cs typeface="Calibri"/>
              </a:rPr>
              <a:t> find best model</a:t>
            </a:r>
          </a:p>
          <a:p>
            <a:pPr>
              <a:lnSpc>
                <a:spcPct val="100000"/>
              </a:lnSpc>
              <a:spcBef>
                <a:spcPts val="1400"/>
              </a:spcBef>
            </a:pPr>
            <a:r>
              <a:rPr lang="en-US" sz="1600" dirty="0">
                <a:solidFill>
                  <a:schemeClr val="accent3">
                    <a:lumMod val="25000"/>
                  </a:schemeClr>
                </a:solidFill>
                <a:latin typeface="Calibri"/>
                <a:ea typeface="Calibri"/>
                <a:cs typeface="Calibri"/>
              </a:rPr>
              <a:t>https</a:t>
            </a:r>
            <a:r>
              <a:rPr lang="en-US" sz="1600" dirty="0">
                <a:solidFill>
                  <a:schemeClr val="accent3">
                    <a:lumMod val="25000"/>
                  </a:schemeClr>
                </a:solidFill>
                <a:ea typeface="+mn-lt"/>
                <a:cs typeface="+mn-lt"/>
              </a:rPr>
              <a:t>://github.com/JeanG00/data-analysis-space-x/blob/master/notebooks/apply_4_SpaceX_MLP.ipynb</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descr="A diagram of a graph&#10;&#10;Description automatically generated">
            <a:extLst>
              <a:ext uri="{FF2B5EF4-FFF2-40B4-BE49-F238E27FC236}">
                <a16:creationId xmlns:a16="http://schemas.microsoft.com/office/drawing/2014/main" id="{74172B1E-B1B1-A21C-A132-010041CFCA04}"/>
              </a:ext>
            </a:extLst>
          </p:cNvPr>
          <p:cNvPicPr>
            <a:picLocks noChangeAspect="1"/>
          </p:cNvPicPr>
          <p:nvPr/>
        </p:nvPicPr>
        <p:blipFill>
          <a:blip r:embed="rId3"/>
          <a:stretch>
            <a:fillRect/>
          </a:stretch>
        </p:blipFill>
        <p:spPr>
          <a:xfrm>
            <a:off x="6029824" y="1904082"/>
            <a:ext cx="5585701" cy="4114800"/>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421980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Exploratory data analysis results</a:t>
            </a:r>
          </a:p>
          <a:p>
            <a:pPr lvl="1">
              <a:lnSpc>
                <a:spcPct val="100000"/>
              </a:lnSpc>
              <a:spcBef>
                <a:spcPts val="1400"/>
              </a:spcBef>
            </a:pPr>
            <a:r>
              <a:rPr lang="en-US" sz="1800" dirty="0">
                <a:solidFill>
                  <a:schemeClr val="accent3">
                    <a:lumMod val="25000"/>
                  </a:schemeClr>
                </a:solidFill>
                <a:latin typeface="Abadi"/>
              </a:rPr>
              <a:t>Models share similar scores</a:t>
            </a:r>
          </a:p>
          <a:p>
            <a:pPr>
              <a:lnSpc>
                <a:spcPct val="100000"/>
              </a:lnSpc>
              <a:spcBef>
                <a:spcPts val="1400"/>
              </a:spcBef>
            </a:pPr>
            <a:r>
              <a:rPr lang="en-US" sz="2200" dirty="0">
                <a:solidFill>
                  <a:schemeClr val="accent3">
                    <a:lumMod val="25000"/>
                  </a:schemeClr>
                </a:solidFill>
                <a:latin typeface="Abadi"/>
              </a:rPr>
              <a:t>Interactive analytics demo in screenshots</a:t>
            </a:r>
          </a:p>
          <a:p>
            <a:pPr lvl="1">
              <a:lnSpc>
                <a:spcPct val="100000"/>
              </a:lnSpc>
              <a:spcBef>
                <a:spcPts val="1400"/>
              </a:spcBef>
            </a:pPr>
            <a:r>
              <a:rPr lang="en-US" sz="1800" dirty="0">
                <a:solidFill>
                  <a:schemeClr val="accent3">
                    <a:lumMod val="25000"/>
                  </a:schemeClr>
                </a:solidFill>
                <a:latin typeface="Abadi"/>
              </a:rPr>
              <a:t>As picture right displays</a:t>
            </a:r>
          </a:p>
          <a:p>
            <a:pPr>
              <a:lnSpc>
                <a:spcPct val="100000"/>
              </a:lnSpc>
              <a:spcBef>
                <a:spcPts val="1400"/>
              </a:spcBef>
            </a:pPr>
            <a:r>
              <a:rPr lang="en-US" sz="2200" dirty="0">
                <a:solidFill>
                  <a:schemeClr val="accent3">
                    <a:lumMod val="25000"/>
                  </a:schemeClr>
                </a:solidFill>
                <a:latin typeface="Abadi"/>
              </a:rPr>
              <a:t>Predictive analysis results</a:t>
            </a:r>
          </a:p>
          <a:p>
            <a:pPr lvl="1">
              <a:lnSpc>
                <a:spcPct val="100000"/>
              </a:lnSpc>
              <a:spcBef>
                <a:spcPts val="1400"/>
              </a:spcBef>
            </a:pPr>
            <a:r>
              <a:rPr lang="en-US" sz="1800" dirty="0">
                <a:solidFill>
                  <a:schemeClr val="accent3">
                    <a:lumMod val="25000"/>
                  </a:schemeClr>
                </a:solidFill>
                <a:latin typeface="Abadi"/>
              </a:rPr>
              <a:t>Predictions share similar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1" descr="A screenshot of a computer&#10;&#10;Description automatically generated">
            <a:extLst>
              <a:ext uri="{FF2B5EF4-FFF2-40B4-BE49-F238E27FC236}">
                <a16:creationId xmlns:a16="http://schemas.microsoft.com/office/drawing/2014/main" id="{CA8AC5C0-C596-D0C4-618D-2837DAAD9947}"/>
              </a:ext>
            </a:extLst>
          </p:cNvPr>
          <p:cNvPicPr>
            <a:picLocks noChangeAspect="1"/>
          </p:cNvPicPr>
          <p:nvPr/>
        </p:nvPicPr>
        <p:blipFill>
          <a:blip r:embed="rId4"/>
          <a:stretch>
            <a:fillRect/>
          </a:stretch>
        </p:blipFill>
        <p:spPr>
          <a:xfrm>
            <a:off x="7038286" y="1805676"/>
            <a:ext cx="4248150" cy="3209925"/>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10588262" cy="1901998"/>
          </a:xfrm>
          <a:prstGeom prst="rect">
            <a:avLst/>
          </a:prstGeom>
        </p:spPr>
        <p:txBody>
          <a:bodyPr lIns="91440" tIns="45720" rIns="91440" bIns="45720" anchor="t">
            <a:normAutofit lnSpcReduction="10000"/>
          </a:bodyPr>
          <a:lstStyle/>
          <a:p>
            <a:pPr>
              <a:lnSpc>
                <a:spcPct val="100000"/>
              </a:lnSpc>
              <a:spcBef>
                <a:spcPts val="1400"/>
              </a:spcBef>
            </a:pPr>
            <a:r>
              <a:rPr lang="en-CA" sz="2200" dirty="0">
                <a:solidFill>
                  <a:schemeClr val="accent3">
                    <a:lumMod val="25000"/>
                  </a:schemeClr>
                </a:solidFill>
                <a:latin typeface="Abadi"/>
              </a:rPr>
              <a:t>Show a scatter plot of Flight Number vs. Launch Site</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scatter plot with explanations</a:t>
            </a:r>
          </a:p>
          <a:p>
            <a:pPr lvl="1" indent="-342900">
              <a:lnSpc>
                <a:spcPct val="100000"/>
              </a:lnSpc>
              <a:spcBef>
                <a:spcPts val="1400"/>
              </a:spcBef>
              <a:buFont typeface="Courier New" panose="020B0604020202020204" pitchFamily="34" charset="0"/>
              <a:buChar char="o"/>
            </a:pPr>
            <a:r>
              <a:rPr lang="en-US" sz="1000" dirty="0">
                <a:solidFill>
                  <a:schemeClr val="accent3">
                    <a:lumMod val="25000"/>
                  </a:schemeClr>
                </a:solidFill>
                <a:latin typeface="Consolas"/>
              </a:rPr>
              <a:t>Most rockets was launched at CCAFS SLC 40 </a:t>
            </a:r>
            <a:endParaRPr lang="en-US" sz="1800" dirty="0">
              <a:solidFill>
                <a:schemeClr val="accent3">
                  <a:lumMod val="25000"/>
                </a:schemeClr>
              </a:solidFill>
              <a:latin typeface="Abadi"/>
            </a:endParaRPr>
          </a:p>
          <a:p>
            <a:pPr lvl="1" indent="-342900">
              <a:lnSpc>
                <a:spcPct val="100000"/>
              </a:lnSpc>
              <a:spcBef>
                <a:spcPts val="1400"/>
              </a:spcBef>
              <a:buFont typeface="Courier New" panose="020B0604020202020204" pitchFamily="34" charset="0"/>
              <a:buChar char="o"/>
            </a:pPr>
            <a:r>
              <a:rPr lang="en-US" sz="1000" dirty="0">
                <a:solidFill>
                  <a:schemeClr val="accent3">
                    <a:lumMod val="25000"/>
                  </a:schemeClr>
                </a:solidFill>
                <a:latin typeface="Consolas"/>
              </a:rPr>
              <a:t>KSC LC 39A was put into use after 25 launches</a:t>
            </a:r>
          </a:p>
          <a:p>
            <a:pPr lvl="1" indent="-342900">
              <a:lnSpc>
                <a:spcPct val="100000"/>
              </a:lnSpc>
              <a:spcBef>
                <a:spcPts val="1400"/>
              </a:spcBef>
              <a:buFont typeface="Courier New" panose="020B0604020202020204" pitchFamily="34" charset="0"/>
              <a:buChar char="o"/>
            </a:pPr>
            <a:r>
              <a:rPr lang="en-US" sz="1000" dirty="0">
                <a:solidFill>
                  <a:schemeClr val="accent3">
                    <a:lumMod val="25000"/>
                  </a:schemeClr>
                </a:solidFill>
                <a:latin typeface="Consolas"/>
              </a:rPr>
              <a:t>VAFB SLC 4E does not rarely launch rockets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descr="A graph of flight number&#10;&#10;Description automatically generated">
            <a:extLst>
              <a:ext uri="{FF2B5EF4-FFF2-40B4-BE49-F238E27FC236}">
                <a16:creationId xmlns:a16="http://schemas.microsoft.com/office/drawing/2014/main" id="{156D0B50-C15F-0E1A-4F43-B4EF68E38E47}"/>
              </a:ext>
            </a:extLst>
          </p:cNvPr>
          <p:cNvPicPr>
            <a:picLocks noChangeAspect="1"/>
          </p:cNvPicPr>
          <p:nvPr/>
        </p:nvPicPr>
        <p:blipFill>
          <a:blip r:embed="rId3"/>
          <a:stretch>
            <a:fillRect/>
          </a:stretch>
        </p:blipFill>
        <p:spPr>
          <a:xfrm>
            <a:off x="862988" y="3958973"/>
            <a:ext cx="10594554" cy="206150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10514816" cy="1966263"/>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Show a scatter plot of Payload vs. Launch Site</a:t>
            </a:r>
            <a:endParaRPr lang="en-US" sz="220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scatter plot with explanations</a:t>
            </a:r>
          </a:p>
          <a:p>
            <a:pPr lvl="1" indent="-342900">
              <a:lnSpc>
                <a:spcPct val="100000"/>
              </a:lnSpc>
              <a:spcBef>
                <a:spcPts val="1400"/>
              </a:spcBef>
              <a:buFont typeface="Courier New" panose="020B0604020202020204" pitchFamily="34" charset="0"/>
              <a:buChar char="o"/>
            </a:pPr>
            <a:r>
              <a:rPr lang="en-US" sz="1000" dirty="0">
                <a:solidFill>
                  <a:schemeClr val="accent3">
                    <a:lumMod val="25000"/>
                  </a:schemeClr>
                </a:solidFill>
                <a:latin typeface="Consolas"/>
              </a:rPr>
              <a:t>CCAFS SLC 40 and KSC LC 39A was used for heavy-weight rockets launch</a:t>
            </a:r>
          </a:p>
          <a:p>
            <a:pPr lvl="1" indent="-342900">
              <a:lnSpc>
                <a:spcPct val="100000"/>
              </a:lnSpc>
              <a:spcBef>
                <a:spcPts val="1400"/>
              </a:spcBef>
              <a:buFont typeface="Courier New" panose="020B0604020202020204" pitchFamily="34" charset="0"/>
              <a:buChar char="o"/>
            </a:pPr>
            <a:r>
              <a:rPr lang="en-US" sz="1000" dirty="0">
                <a:solidFill>
                  <a:schemeClr val="accent3">
                    <a:lumMod val="25000"/>
                  </a:schemeClr>
                </a:solidFill>
                <a:latin typeface="Consolas"/>
              </a:rPr>
              <a:t>VAFB SLC 4E was used for middle-weight rockets launch</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D0B5923F-B304-C742-208B-3B16649753F2}"/>
              </a:ext>
            </a:extLst>
          </p:cNvPr>
          <p:cNvPicPr>
            <a:picLocks noChangeAspect="1"/>
          </p:cNvPicPr>
          <p:nvPr/>
        </p:nvPicPr>
        <p:blipFill>
          <a:blip r:embed="rId3"/>
          <a:stretch>
            <a:fillRect/>
          </a:stretch>
        </p:blipFill>
        <p:spPr>
          <a:xfrm>
            <a:off x="771181" y="4049180"/>
            <a:ext cx="10649638" cy="1972891"/>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5327707" cy="3811588"/>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Show a </a:t>
            </a:r>
            <a:r>
              <a:rPr lang="en-US" sz="2200" dirty="0">
                <a:solidFill>
                  <a:schemeClr val="accent3">
                    <a:lumMod val="25000"/>
                  </a:schemeClr>
                </a:solidFill>
                <a:latin typeface="Abadi"/>
              </a:rPr>
              <a:t>bar chart for the success rate of each orbit type</a:t>
            </a:r>
          </a:p>
          <a:p>
            <a:pPr>
              <a:lnSpc>
                <a:spcPct val="100000"/>
              </a:lnSpc>
              <a:spcBef>
                <a:spcPts val="1400"/>
              </a:spcBef>
            </a:pPr>
            <a:r>
              <a:rPr lang="en-US" sz="2200" dirty="0">
                <a:solidFill>
                  <a:schemeClr val="accent3">
                    <a:lumMod val="25000"/>
                  </a:schemeClr>
                </a:solidFill>
                <a:latin typeface="Abadi"/>
              </a:rPr>
              <a:t>Show the screenshot of the scatter plot with explanations</a:t>
            </a:r>
          </a:p>
          <a:p>
            <a:pPr lvl="1" indent="-342900">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Orbit type with GTO has lowest success rate</a:t>
            </a:r>
          </a:p>
          <a:p>
            <a:pPr lvl="1" indent="-342900">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Orbit type with ISS, MEO, PO share similar success rate</a:t>
            </a:r>
          </a:p>
          <a:p>
            <a:pPr lvl="1" indent="-342900">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Orbit type with ES-L1, GEO, HEO, SSO has remarkable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FA82BAA0-28DA-74AE-1778-182199207084}"/>
              </a:ext>
            </a:extLst>
          </p:cNvPr>
          <p:cNvPicPr>
            <a:picLocks noChangeAspect="1"/>
          </p:cNvPicPr>
          <p:nvPr/>
        </p:nvPicPr>
        <p:blipFill>
          <a:blip r:embed="rId3"/>
          <a:stretch>
            <a:fillRect/>
          </a:stretch>
        </p:blipFill>
        <p:spPr>
          <a:xfrm>
            <a:off x="6414225" y="1904082"/>
            <a:ext cx="5055597" cy="411480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06733" y="1711708"/>
            <a:ext cx="10367926" cy="2260046"/>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Show a </a:t>
            </a:r>
            <a:r>
              <a:rPr lang="en-US" sz="2200" dirty="0">
                <a:solidFill>
                  <a:schemeClr val="accent3">
                    <a:lumMod val="25000"/>
                  </a:schemeClr>
                </a:solidFill>
                <a:latin typeface="Abadi"/>
              </a:rPr>
              <a:t>scatter point of Flight number vs. Orbit type</a:t>
            </a:r>
          </a:p>
          <a:p>
            <a:pPr>
              <a:lnSpc>
                <a:spcPct val="100000"/>
              </a:lnSpc>
              <a:spcBef>
                <a:spcPts val="1400"/>
              </a:spcBef>
            </a:pPr>
            <a:r>
              <a:rPr lang="en-US" sz="2200" dirty="0">
                <a:solidFill>
                  <a:schemeClr val="accent3">
                    <a:lumMod val="25000"/>
                  </a:schemeClr>
                </a:solidFill>
                <a:latin typeface="Abadi"/>
              </a:rPr>
              <a:t>Show the screenshot of the scatter plot with explanations</a:t>
            </a:r>
          </a:p>
          <a:p>
            <a:pPr lvl="1" indent="-342900">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Rockets were launched at lower orbit in the beginning, as success rate rises, they goes to higher orbit.</a:t>
            </a:r>
          </a:p>
          <a:p>
            <a:pPr lvl="1" indent="-342900">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Orbit type with LEO, ISS, FO, GTO were frequently launched</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descr="A graph of flight number&#10;&#10;Description automatically generated">
            <a:extLst>
              <a:ext uri="{FF2B5EF4-FFF2-40B4-BE49-F238E27FC236}">
                <a16:creationId xmlns:a16="http://schemas.microsoft.com/office/drawing/2014/main" id="{78A9CC31-66CB-8919-4E33-6AE1A780CB72}"/>
              </a:ext>
            </a:extLst>
          </p:cNvPr>
          <p:cNvPicPr>
            <a:picLocks noChangeAspect="1"/>
          </p:cNvPicPr>
          <p:nvPr/>
        </p:nvPicPr>
        <p:blipFill>
          <a:blip r:embed="rId3"/>
          <a:stretch>
            <a:fillRect/>
          </a:stretch>
        </p:blipFill>
        <p:spPr>
          <a:xfrm>
            <a:off x="807903" y="3975843"/>
            <a:ext cx="10649637" cy="206448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16725"/>
            <a:ext cx="10606623" cy="2186601"/>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Show a </a:t>
            </a:r>
            <a:r>
              <a:rPr lang="en-US" sz="2200" dirty="0">
                <a:solidFill>
                  <a:schemeClr val="accent3">
                    <a:lumMod val="25000"/>
                  </a:schemeClr>
                </a:solidFill>
                <a:latin typeface="Abadi"/>
              </a:rPr>
              <a:t>scatter point of payload vs. orbit type</a:t>
            </a:r>
          </a:p>
          <a:p>
            <a:pPr>
              <a:lnSpc>
                <a:spcPct val="100000"/>
              </a:lnSpc>
              <a:spcBef>
                <a:spcPts val="1400"/>
              </a:spcBef>
            </a:pPr>
            <a:r>
              <a:rPr lang="en-US" sz="2200" dirty="0">
                <a:solidFill>
                  <a:schemeClr val="accent3">
                    <a:lumMod val="25000"/>
                  </a:schemeClr>
                </a:solidFill>
                <a:latin typeface="Abadi"/>
              </a:rPr>
              <a:t>Show the screenshot of the scatter plot with explanations</a:t>
            </a:r>
          </a:p>
          <a:p>
            <a:pPr lvl="1" indent="-342900">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Rockets launch more light-weight payload than heavy-weight</a:t>
            </a:r>
          </a:p>
          <a:p>
            <a:pPr lvl="1" indent="-342900">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Heavy-weight above 15,000 kg were only launched at VLEO for observation and test purpose</a:t>
            </a:r>
            <a:endParaRPr lang="en-US" sz="1100" dirty="0">
              <a:solidFill>
                <a:schemeClr val="accent3">
                  <a:lumMod val="25000"/>
                </a:schemeClr>
              </a:solidFill>
              <a:latin typeface="system-ui"/>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FD1C9BAD-B67E-BC34-5BEC-53E05C5EFB18}"/>
              </a:ext>
            </a:extLst>
          </p:cNvPr>
          <p:cNvPicPr>
            <a:picLocks noChangeAspect="1"/>
          </p:cNvPicPr>
          <p:nvPr/>
        </p:nvPicPr>
        <p:blipFill>
          <a:blip r:embed="rId3"/>
          <a:stretch>
            <a:fillRect/>
          </a:stretch>
        </p:blipFill>
        <p:spPr>
          <a:xfrm>
            <a:off x="376410" y="3844112"/>
            <a:ext cx="11439180" cy="219023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11709"/>
            <a:ext cx="5437876" cy="4169636"/>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Show a </a:t>
            </a:r>
            <a:r>
              <a:rPr lang="en-US" sz="2200" dirty="0">
                <a:solidFill>
                  <a:schemeClr val="accent3">
                    <a:lumMod val="25000"/>
                  </a:schemeClr>
                </a:solidFill>
                <a:latin typeface="Abadi"/>
              </a:rPr>
              <a:t>line chart of yearly average success rate</a:t>
            </a:r>
          </a:p>
          <a:p>
            <a:pPr>
              <a:lnSpc>
                <a:spcPct val="100000"/>
              </a:lnSpc>
              <a:spcBef>
                <a:spcPts val="1400"/>
              </a:spcBef>
            </a:pPr>
            <a:r>
              <a:rPr lang="en-US" sz="2200" dirty="0">
                <a:solidFill>
                  <a:schemeClr val="accent3">
                    <a:lumMod val="25000"/>
                  </a:schemeClr>
                </a:solidFill>
                <a:latin typeface="Abadi"/>
              </a:rPr>
              <a:t>Show the screenshot of the scatter plot with explanations</a:t>
            </a:r>
          </a:p>
          <a:p>
            <a:pPr lvl="1" indent="-342900">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The first success launch starts from 2013</a:t>
            </a:r>
          </a:p>
          <a:p>
            <a:pPr lvl="1" indent="-342900">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The success rates goes up quickly as year goes by</a:t>
            </a:r>
          </a:p>
          <a:p>
            <a:pPr lvl="1" indent="-342900">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The success rates drops between 2017 and 2018, maybe new technical test carried out?</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descr="A graph with a line going up&#10;&#10;Description automatically generated">
            <a:extLst>
              <a:ext uri="{FF2B5EF4-FFF2-40B4-BE49-F238E27FC236}">
                <a16:creationId xmlns:a16="http://schemas.microsoft.com/office/drawing/2014/main" id="{888360C6-AFFA-9B78-A3E6-B95A1549A5FF}"/>
              </a:ext>
            </a:extLst>
          </p:cNvPr>
          <p:cNvPicPr>
            <a:picLocks noChangeAspect="1"/>
          </p:cNvPicPr>
          <p:nvPr/>
        </p:nvPicPr>
        <p:blipFill>
          <a:blip r:embed="rId3"/>
          <a:stretch>
            <a:fillRect/>
          </a:stretch>
        </p:blipFill>
        <p:spPr>
          <a:xfrm>
            <a:off x="6446130" y="1709967"/>
            <a:ext cx="5010150" cy="393382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names of the unique launch sites</a:t>
            </a:r>
          </a:p>
          <a:p>
            <a:pPr lvl="1" indent="-342900">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ea typeface="+mn-lt"/>
                <a:cs typeface="+mn-lt"/>
              </a:rPr>
              <a:t>SELECT DISTINCT </a:t>
            </a:r>
            <a:r>
              <a:rPr lang="en-US" sz="1800" err="1">
                <a:solidFill>
                  <a:schemeClr val="accent3">
                    <a:lumMod val="25000"/>
                  </a:schemeClr>
                </a:solidFill>
                <a:latin typeface="Abadi"/>
                <a:ea typeface="+mn-lt"/>
                <a:cs typeface="+mn-lt"/>
              </a:rPr>
              <a:t>Launch_Site</a:t>
            </a:r>
            <a:r>
              <a:rPr lang="en-US" sz="1800" dirty="0">
                <a:solidFill>
                  <a:schemeClr val="accent3">
                    <a:lumMod val="25000"/>
                  </a:schemeClr>
                </a:solidFill>
                <a:latin typeface="Abadi"/>
                <a:ea typeface="+mn-lt"/>
                <a:cs typeface="+mn-lt"/>
              </a:rPr>
              <a:t> FROM SPACEXTBL</a:t>
            </a:r>
          </a:p>
          <a:p>
            <a:pPr lvl="1" indent="-342900">
              <a:buFont typeface="Courier New" panose="020B0604020202020204" pitchFamily="34" charset="0"/>
              <a:buChar char="o"/>
            </a:pPr>
            <a:endParaRPr lang="en-US" sz="1400" dirty="0">
              <a:solidFill>
                <a:schemeClr val="accent3">
                  <a:lumMod val="25000"/>
                </a:schemeClr>
              </a:solidFill>
              <a:ea typeface="+mn-lt"/>
              <a:cs typeface="+mn-lt"/>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p>
          <a:p>
            <a:pPr lvl="1" indent="-342900">
              <a:buFont typeface="Courier New,monospace" panose="020B0604020202020204" pitchFamily="34" charset="0"/>
              <a:buChar char="o"/>
            </a:pPr>
            <a:r>
              <a:rPr lang="en-US" sz="1800" dirty="0">
                <a:solidFill>
                  <a:schemeClr val="accent3">
                    <a:lumMod val="25000"/>
                  </a:schemeClr>
                </a:solidFill>
                <a:latin typeface="Abadi"/>
                <a:ea typeface="Calibri"/>
                <a:cs typeface="Calibri"/>
              </a:rPr>
              <a:t>CCAFS LC-40 </a:t>
            </a:r>
          </a:p>
          <a:p>
            <a:pPr lvl="1" indent="-342900">
              <a:buFont typeface="Courier New,monospace" panose="020B0604020202020204" pitchFamily="34" charset="0"/>
              <a:buChar char="o"/>
            </a:pPr>
            <a:r>
              <a:rPr lang="en-US" sz="1800" dirty="0">
                <a:solidFill>
                  <a:schemeClr val="accent3">
                    <a:lumMod val="25000"/>
                  </a:schemeClr>
                </a:solidFill>
                <a:latin typeface="Abadi"/>
                <a:ea typeface="Calibri"/>
                <a:cs typeface="Calibri"/>
              </a:rPr>
              <a:t>CCAFS SLC-40</a:t>
            </a:r>
          </a:p>
          <a:p>
            <a:pPr lvl="1" indent="-342900">
              <a:buFont typeface="Courier New,monospace" panose="020B0604020202020204" pitchFamily="34" charset="0"/>
              <a:buChar char="o"/>
            </a:pPr>
            <a:r>
              <a:rPr lang="en-US" sz="1800" dirty="0">
                <a:solidFill>
                  <a:schemeClr val="accent3">
                    <a:lumMod val="25000"/>
                  </a:schemeClr>
                </a:solidFill>
                <a:latin typeface="Abadi"/>
                <a:ea typeface="Calibri"/>
                <a:cs typeface="Calibri"/>
              </a:rPr>
              <a:t>KSC LC-39A </a:t>
            </a:r>
          </a:p>
          <a:p>
            <a:pPr lvl="1" indent="-342900">
              <a:buFont typeface="Courier New,monospace" panose="020B0604020202020204" pitchFamily="34" charset="0"/>
              <a:buChar char="o"/>
            </a:pPr>
            <a:r>
              <a:rPr lang="en-US" sz="1800" dirty="0">
                <a:solidFill>
                  <a:schemeClr val="accent3">
                    <a:lumMod val="25000"/>
                  </a:schemeClr>
                </a:solidFill>
                <a:latin typeface="Abadi"/>
                <a:ea typeface="Calibri"/>
                <a:cs typeface="Calibri"/>
              </a:rPr>
              <a:t>VAFB SLC-4E  </a:t>
            </a:r>
          </a:p>
          <a:p>
            <a:pPr lvl="1" indent="-342900">
              <a:buFont typeface="Courier New,monospace" panose="020B0604020202020204" pitchFamily="34" charset="0"/>
              <a:buChar char="o"/>
            </a:pPr>
            <a:endParaRPr lang="en-US" sz="1800" dirty="0">
              <a:solidFill>
                <a:schemeClr val="accent3">
                  <a:lumMod val="25000"/>
                </a:schemeClr>
              </a:solidFill>
              <a:latin typeface="Abadi"/>
              <a:ea typeface="Calibri"/>
              <a:cs typeface="Calibri"/>
            </a:endParaRPr>
          </a:p>
          <a:p>
            <a:pPr lvl="1" indent="-342900">
              <a:buFont typeface="Courier New,monospace" panose="020B0604020202020204" pitchFamily="34" charset="0"/>
              <a:buChar char="o"/>
            </a:pPr>
            <a:r>
              <a:rPr lang="en-US" sz="1800" dirty="0">
                <a:solidFill>
                  <a:schemeClr val="accent3">
                    <a:lumMod val="25000"/>
                  </a:schemeClr>
                </a:solidFill>
                <a:latin typeface="Abadi"/>
                <a:ea typeface="Calibri"/>
                <a:cs typeface="Calibri"/>
              </a:rPr>
              <a:t>There are 4 unique launch sites, CCAFS LC-40 and CCAFS SLC-40 are probably close to each other</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227649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lvl="1" indent="-342900">
              <a:lnSpc>
                <a:spcPct val="100000"/>
              </a:lnSpc>
              <a:spcBef>
                <a:spcPts val="1400"/>
              </a:spcBef>
              <a:buFont typeface="Courier New" panose="020B0604020202020204" pitchFamily="34" charset="0"/>
              <a:buChar char="o"/>
            </a:pPr>
            <a:r>
              <a:rPr lang="en-US" sz="1800" dirty="0">
                <a:solidFill>
                  <a:schemeClr val="accent3">
                    <a:lumMod val="25000"/>
                  </a:schemeClr>
                </a:solidFill>
                <a:ea typeface="+mn-lt"/>
                <a:cs typeface="+mn-lt"/>
              </a:rPr>
              <a:t>SELECT * FROM SPACEXTBL WHERE "</a:t>
            </a:r>
            <a:r>
              <a:rPr lang="en-US" sz="1800" dirty="0" err="1">
                <a:solidFill>
                  <a:schemeClr val="accent3">
                    <a:lumMod val="25000"/>
                  </a:schemeClr>
                </a:solidFill>
                <a:ea typeface="+mn-lt"/>
                <a:cs typeface="+mn-lt"/>
              </a:rPr>
              <a:t>Launch_Site</a:t>
            </a:r>
            <a:r>
              <a:rPr lang="en-US" sz="1800" dirty="0">
                <a:solidFill>
                  <a:schemeClr val="accent3">
                    <a:lumMod val="25000"/>
                  </a:schemeClr>
                </a:solidFill>
                <a:ea typeface="+mn-lt"/>
                <a:cs typeface="+mn-lt"/>
              </a:rPr>
              <a:t>" LIKE "%CCA%" LIMIT 5</a:t>
            </a:r>
            <a:endParaRPr lang="en-US" sz="18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lvl="1" indent="-342900">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From the booster version number we can see CCA% sites are put into use  quite early</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descr="A screenshot of a computer&#10;&#10;Description automatically generated">
            <a:extLst>
              <a:ext uri="{FF2B5EF4-FFF2-40B4-BE49-F238E27FC236}">
                <a16:creationId xmlns:a16="http://schemas.microsoft.com/office/drawing/2014/main" id="{CCE3B8C0-3510-B583-F5D7-154858D94391}"/>
              </a:ext>
            </a:extLst>
          </p:cNvPr>
          <p:cNvPicPr>
            <a:picLocks noChangeAspect="1"/>
          </p:cNvPicPr>
          <p:nvPr/>
        </p:nvPicPr>
        <p:blipFill>
          <a:blip r:embed="rId3"/>
          <a:stretch>
            <a:fillRect/>
          </a:stretch>
        </p:blipFill>
        <p:spPr>
          <a:xfrm>
            <a:off x="1055784" y="4104124"/>
            <a:ext cx="10227321" cy="191808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Calculate the total payload carried by boosters from NASA</a:t>
            </a:r>
          </a:p>
          <a:p>
            <a:pPr lvl="1" indent="-342900">
              <a:lnSpc>
                <a:spcPct val="100000"/>
              </a:lnSpc>
              <a:spcBef>
                <a:spcPts val="1400"/>
              </a:spcBef>
              <a:buFont typeface="Courier New" panose="020B0604020202020204" pitchFamily="34" charset="0"/>
              <a:buChar char="o"/>
            </a:pPr>
            <a:r>
              <a:rPr lang="en-US" sz="1800" dirty="0">
                <a:solidFill>
                  <a:schemeClr val="accent3">
                    <a:lumMod val="25000"/>
                  </a:schemeClr>
                </a:solidFill>
                <a:ea typeface="+mn-lt"/>
                <a:cs typeface="+mn-lt"/>
              </a:rPr>
              <a:t>SELECT SUM("PAYLOAD_MASS__KG_") FROM SPACEXTBL WHER "Customer" = "NASA (CRS)"</a:t>
            </a:r>
            <a:endParaRPr lang="en-US" sz="18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p>
          <a:p>
            <a:pPr lvl="1" indent="-342900">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`WHERE` clause are used for filtering</a:t>
            </a:r>
          </a:p>
          <a:p>
            <a:pPr lvl="1" indent="-342900">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`SUM` clause are used for math calculation</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descr="A screenshot of a computer&#10;&#10;Description automatically generated">
            <a:extLst>
              <a:ext uri="{FF2B5EF4-FFF2-40B4-BE49-F238E27FC236}">
                <a16:creationId xmlns:a16="http://schemas.microsoft.com/office/drawing/2014/main" id="{26183C0C-8D39-6248-8830-BD9094333EE4}"/>
              </a:ext>
            </a:extLst>
          </p:cNvPr>
          <p:cNvPicPr>
            <a:picLocks noChangeAspect="1"/>
          </p:cNvPicPr>
          <p:nvPr/>
        </p:nvPicPr>
        <p:blipFill>
          <a:blip r:embed="rId3"/>
          <a:stretch>
            <a:fillRect/>
          </a:stretch>
        </p:blipFill>
        <p:spPr>
          <a:xfrm>
            <a:off x="923925" y="4213378"/>
            <a:ext cx="5772150" cy="180975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Calculate the average payload mass carried by booster version F9 v1.1</a:t>
            </a:r>
          </a:p>
          <a:p>
            <a:pPr lvl="1" indent="-342900">
              <a:lnSpc>
                <a:spcPct val="100000"/>
              </a:lnSpc>
              <a:spcBef>
                <a:spcPts val="1400"/>
              </a:spcBef>
              <a:buFont typeface="Courier New" panose="020B0604020202020204" pitchFamily="34" charset="0"/>
              <a:buChar char="o"/>
            </a:pPr>
            <a:r>
              <a:rPr lang="en-US" sz="1800" dirty="0">
                <a:solidFill>
                  <a:schemeClr val="accent3">
                    <a:lumMod val="25000"/>
                  </a:schemeClr>
                </a:solidFill>
                <a:ea typeface="+mn-lt"/>
                <a:cs typeface="+mn-lt"/>
              </a:rPr>
              <a:t>SELECT AVG("PAYLOAD_MASS__KG_") FROM SPACEXTBL WHERE "</a:t>
            </a:r>
            <a:r>
              <a:rPr lang="en-US" sz="1800" dirty="0" err="1">
                <a:solidFill>
                  <a:schemeClr val="accent3">
                    <a:lumMod val="25000"/>
                  </a:schemeClr>
                </a:solidFill>
                <a:ea typeface="+mn-lt"/>
                <a:cs typeface="+mn-lt"/>
              </a:rPr>
              <a:t>Booster_Version</a:t>
            </a:r>
            <a:r>
              <a:rPr lang="en-US" sz="1800" dirty="0">
                <a:solidFill>
                  <a:schemeClr val="accent3">
                    <a:lumMod val="25000"/>
                  </a:schemeClr>
                </a:solidFill>
                <a:ea typeface="+mn-lt"/>
                <a:cs typeface="+mn-lt"/>
              </a:rPr>
              <a:t>" LIKE "%F9 v1.1%"</a:t>
            </a:r>
            <a:endParaRPr lang="en-US" sz="18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p>
          <a:p>
            <a:pPr lvl="1" indent="-342900">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The average payload mass in kilogram is 2535(kg)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descr="A screenshot of a computer error&#10;&#10;Description automatically generated">
            <a:extLst>
              <a:ext uri="{FF2B5EF4-FFF2-40B4-BE49-F238E27FC236}">
                <a16:creationId xmlns:a16="http://schemas.microsoft.com/office/drawing/2014/main" id="{D07AD4D7-5C8B-6940-F3BF-BA05128FB681}"/>
              </a:ext>
            </a:extLst>
          </p:cNvPr>
          <p:cNvPicPr>
            <a:picLocks noChangeAspect="1"/>
          </p:cNvPicPr>
          <p:nvPr/>
        </p:nvPicPr>
        <p:blipFill>
          <a:blip r:embed="rId3"/>
          <a:stretch>
            <a:fillRect/>
          </a:stretch>
        </p:blipFill>
        <p:spPr>
          <a:xfrm>
            <a:off x="771181" y="4401266"/>
            <a:ext cx="6096000" cy="181956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lvl="1" indent="-342900">
              <a:lnSpc>
                <a:spcPct val="100000"/>
              </a:lnSpc>
              <a:spcBef>
                <a:spcPts val="1400"/>
              </a:spcBef>
              <a:buFont typeface="Courier New" panose="020B0604020202020204" pitchFamily="34" charset="0"/>
              <a:buChar char="o"/>
            </a:pPr>
            <a:r>
              <a:rPr lang="en-US" sz="1800" dirty="0">
                <a:solidFill>
                  <a:schemeClr val="accent3">
                    <a:lumMod val="25000"/>
                  </a:schemeClr>
                </a:solidFill>
                <a:ea typeface="+mn-lt"/>
                <a:cs typeface="+mn-lt"/>
              </a:rPr>
              <a:t>SELECT MIN("Date") FROM SPACEXTBL WHERE "</a:t>
            </a:r>
            <a:r>
              <a:rPr lang="en-US" sz="1800" dirty="0" err="1">
                <a:solidFill>
                  <a:schemeClr val="accent3">
                    <a:lumMod val="25000"/>
                  </a:schemeClr>
                </a:solidFill>
                <a:ea typeface="+mn-lt"/>
                <a:cs typeface="+mn-lt"/>
              </a:rPr>
              <a:t>Landing_Outcome</a:t>
            </a:r>
            <a:r>
              <a:rPr lang="en-US" sz="1800" dirty="0">
                <a:solidFill>
                  <a:schemeClr val="accent3">
                    <a:lumMod val="25000"/>
                  </a:schemeClr>
                </a:solidFill>
                <a:ea typeface="+mn-lt"/>
                <a:cs typeface="+mn-lt"/>
              </a:rPr>
              <a:t>" = "Success (ground pad)" AND "</a:t>
            </a:r>
            <a:r>
              <a:rPr lang="en-US" sz="1800" dirty="0" err="1">
                <a:solidFill>
                  <a:schemeClr val="accent3">
                    <a:lumMod val="25000"/>
                  </a:schemeClr>
                </a:solidFill>
                <a:ea typeface="+mn-lt"/>
                <a:cs typeface="+mn-lt"/>
              </a:rPr>
              <a:t>Mission_Outcome</a:t>
            </a:r>
            <a:r>
              <a:rPr lang="en-US" sz="1800" dirty="0">
                <a:solidFill>
                  <a:schemeClr val="accent3">
                    <a:lumMod val="25000"/>
                  </a:schemeClr>
                </a:solidFill>
                <a:ea typeface="+mn-lt"/>
                <a:cs typeface="+mn-lt"/>
              </a:rPr>
              <a:t>" = "Success"</a:t>
            </a:r>
            <a:endParaRPr lang="en-US" sz="1800" dirty="0">
              <a:solidFill>
                <a:schemeClr val="accent3">
                  <a:lumMod val="25000"/>
                </a:schemeClr>
              </a:solidFill>
              <a:latin typeface="Abadi"/>
            </a:endParaRPr>
          </a:p>
          <a:p>
            <a:pPr lvl="1" indent="-342900">
              <a:lnSpc>
                <a:spcPct val="100000"/>
              </a:lnSpc>
              <a:spcBef>
                <a:spcPts val="1400"/>
              </a:spcBef>
              <a:buFont typeface="Courier New" panose="020B0604020202020204" pitchFamily="34" charset="0"/>
              <a:buChar char="o"/>
            </a:pPr>
            <a:r>
              <a:rPr lang="en-US" sz="2200" dirty="0">
                <a:solidFill>
                  <a:schemeClr val="accent3">
                    <a:lumMod val="25000"/>
                  </a:schemeClr>
                </a:solidFill>
                <a:latin typeface="Abadi"/>
              </a:rPr>
              <a:t>Present your query result with a short explanation here</a:t>
            </a:r>
          </a:p>
          <a:p>
            <a:pPr lvl="2">
              <a:lnSpc>
                <a:spcPct val="100000"/>
              </a:lnSpc>
              <a:spcBef>
                <a:spcPts val="1400"/>
              </a:spcBef>
              <a:buFont typeface="Wingdings" panose="020B0604020202020204" pitchFamily="34" charset="0"/>
              <a:buChar char="§"/>
            </a:pPr>
            <a:r>
              <a:rPr lang="en-US" sz="1800" dirty="0">
                <a:solidFill>
                  <a:schemeClr val="accent3">
                    <a:lumMod val="25000"/>
                  </a:schemeClr>
                </a:solidFill>
                <a:latin typeface="Abadi"/>
              </a:rPr>
              <a:t>By `MIN()` function we get 2015-12-22 </a:t>
            </a:r>
            <a:endParaRPr lang="en-US" sz="1000" dirty="0">
              <a:solidFill>
                <a:schemeClr val="accent3">
                  <a:lumMod val="25000"/>
                </a:schemeClr>
              </a:solidFill>
              <a:latin typeface="system-ui"/>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lvl="1" indent="-342900">
              <a:lnSpc>
                <a:spcPct val="100000"/>
              </a:lnSpc>
              <a:spcBef>
                <a:spcPts val="1400"/>
              </a:spcBef>
              <a:buFont typeface="Courier New" panose="020B0604020202020204" pitchFamily="34" charset="0"/>
              <a:buChar char="o"/>
            </a:pPr>
            <a:r>
              <a:rPr lang="en-US" sz="1800" dirty="0">
                <a:solidFill>
                  <a:schemeClr val="accent3">
                    <a:lumMod val="25000"/>
                  </a:schemeClr>
                </a:solidFill>
                <a:ea typeface="+mn-lt"/>
                <a:cs typeface="+mn-lt"/>
              </a:rPr>
              <a:t>select "</a:t>
            </a:r>
            <a:r>
              <a:rPr lang="en-US" sz="1800" dirty="0" err="1">
                <a:solidFill>
                  <a:schemeClr val="accent3">
                    <a:lumMod val="25000"/>
                  </a:schemeClr>
                </a:solidFill>
                <a:ea typeface="+mn-lt"/>
                <a:cs typeface="+mn-lt"/>
              </a:rPr>
              <a:t>Booster_Version</a:t>
            </a:r>
            <a:r>
              <a:rPr lang="en-US" sz="1800" dirty="0">
                <a:solidFill>
                  <a:schemeClr val="accent3">
                    <a:lumMod val="25000"/>
                  </a:schemeClr>
                </a:solidFill>
                <a:ea typeface="+mn-lt"/>
                <a:cs typeface="+mn-lt"/>
              </a:rPr>
              <a:t>" from SPACEXTBL where "</a:t>
            </a:r>
            <a:r>
              <a:rPr lang="en-US" sz="1800" dirty="0" err="1">
                <a:solidFill>
                  <a:schemeClr val="accent3">
                    <a:lumMod val="25000"/>
                  </a:schemeClr>
                </a:solidFill>
                <a:ea typeface="+mn-lt"/>
                <a:cs typeface="+mn-lt"/>
              </a:rPr>
              <a:t>Landing_Outcome</a:t>
            </a:r>
            <a:r>
              <a:rPr lang="en-US" sz="1800" dirty="0">
                <a:solidFill>
                  <a:schemeClr val="accent3">
                    <a:lumMod val="25000"/>
                  </a:schemeClr>
                </a:solidFill>
                <a:ea typeface="+mn-lt"/>
                <a:cs typeface="+mn-lt"/>
              </a:rPr>
              <a:t>" is "Success (drone ship)" and "PAYLOAD_MASS__KG_" between 4000 and 6000</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p>
          <a:p>
            <a:pPr lvl="1" indent="-342900">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Falcon 9</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descr="A screenshot of a computer&#10;&#10;Description automatically generated">
            <a:extLst>
              <a:ext uri="{FF2B5EF4-FFF2-40B4-BE49-F238E27FC236}">
                <a16:creationId xmlns:a16="http://schemas.microsoft.com/office/drawing/2014/main" id="{9E8145D3-1130-2326-5FB9-75C7B7D61679}"/>
              </a:ext>
            </a:extLst>
          </p:cNvPr>
          <p:cNvPicPr>
            <a:picLocks noChangeAspect="1"/>
          </p:cNvPicPr>
          <p:nvPr/>
        </p:nvPicPr>
        <p:blipFill>
          <a:blip r:embed="rId3"/>
          <a:stretch>
            <a:fillRect/>
          </a:stretch>
        </p:blipFill>
        <p:spPr>
          <a:xfrm>
            <a:off x="3580482" y="3791978"/>
            <a:ext cx="7877060" cy="223023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Calculate the total number of successful and failure mission outcomes</a:t>
            </a:r>
          </a:p>
          <a:p>
            <a:pPr lvl="1" indent="-342900">
              <a:lnSpc>
                <a:spcPct val="100000"/>
              </a:lnSpc>
              <a:spcBef>
                <a:spcPts val="1400"/>
              </a:spcBef>
              <a:buFont typeface="Courier New" panose="020B0604020202020204" pitchFamily="34" charset="0"/>
              <a:buChar char="o"/>
            </a:pPr>
            <a:r>
              <a:rPr lang="en-US" sz="1800" dirty="0">
                <a:solidFill>
                  <a:schemeClr val="accent3">
                    <a:lumMod val="25000"/>
                  </a:schemeClr>
                </a:solidFill>
                <a:ea typeface="+mn-lt"/>
                <a:cs typeface="+mn-lt"/>
              </a:rPr>
              <a:t>select COUNT(*) as "Mission", "</a:t>
            </a:r>
            <a:r>
              <a:rPr lang="en-US" sz="1800" dirty="0" err="1">
                <a:solidFill>
                  <a:schemeClr val="accent3">
                    <a:lumMod val="25000"/>
                  </a:schemeClr>
                </a:solidFill>
                <a:ea typeface="+mn-lt"/>
                <a:cs typeface="+mn-lt"/>
              </a:rPr>
              <a:t>Mission_Outcome</a:t>
            </a:r>
            <a:r>
              <a:rPr lang="en-US" sz="1800" dirty="0">
                <a:solidFill>
                  <a:schemeClr val="accent3">
                    <a:lumMod val="25000"/>
                  </a:schemeClr>
                </a:solidFill>
                <a:ea typeface="+mn-lt"/>
                <a:cs typeface="+mn-lt"/>
              </a:rPr>
              <a:t>"  FROM SPACEXTBL GROUP BY "</a:t>
            </a:r>
            <a:r>
              <a:rPr lang="en-US" sz="1800" dirty="0" err="1">
                <a:solidFill>
                  <a:schemeClr val="accent3">
                    <a:lumMod val="25000"/>
                  </a:schemeClr>
                </a:solidFill>
                <a:ea typeface="+mn-lt"/>
                <a:cs typeface="+mn-lt"/>
              </a:rPr>
              <a:t>Mission_Outcome</a:t>
            </a:r>
            <a:r>
              <a:rPr lang="en-US" sz="1800" dirty="0">
                <a:solidFill>
                  <a:schemeClr val="accent3">
                    <a:lumMod val="25000"/>
                  </a:schemeClr>
                </a:solidFill>
                <a:ea typeface="+mn-lt"/>
                <a:cs typeface="+mn-lt"/>
              </a:rPr>
              <a:t>"</a:t>
            </a:r>
            <a:endParaRPr lang="en-US" sz="18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p>
          <a:p>
            <a:pPr lvl="1" indent="-342900">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We can see that success rate are quite high</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descr="A screenshot of a computer&#10;&#10;Description automatically generated">
            <a:extLst>
              <a:ext uri="{FF2B5EF4-FFF2-40B4-BE49-F238E27FC236}">
                <a16:creationId xmlns:a16="http://schemas.microsoft.com/office/drawing/2014/main" id="{D3781E9A-35CB-F5C0-A9FD-089305250192}"/>
              </a:ext>
            </a:extLst>
          </p:cNvPr>
          <p:cNvPicPr>
            <a:picLocks noChangeAspect="1"/>
          </p:cNvPicPr>
          <p:nvPr/>
        </p:nvPicPr>
        <p:blipFill>
          <a:blip r:embed="rId3"/>
          <a:stretch>
            <a:fillRect/>
          </a:stretch>
        </p:blipFill>
        <p:spPr>
          <a:xfrm>
            <a:off x="5187108" y="3997316"/>
            <a:ext cx="6096000" cy="196645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lvl="1" indent="-342900">
              <a:lnSpc>
                <a:spcPct val="100000"/>
              </a:lnSpc>
              <a:spcBef>
                <a:spcPts val="1400"/>
              </a:spcBef>
              <a:buFont typeface="Courier New" panose="020B0604020202020204" pitchFamily="34" charset="0"/>
              <a:buChar char="o"/>
            </a:pPr>
            <a:r>
              <a:rPr lang="en-US" sz="1800" dirty="0">
                <a:solidFill>
                  <a:schemeClr val="accent3">
                    <a:lumMod val="25000"/>
                  </a:schemeClr>
                </a:solidFill>
                <a:ea typeface="+mn-lt"/>
                <a:cs typeface="+mn-lt"/>
              </a:rPr>
              <a:t>SELECT DISTINCT "</a:t>
            </a:r>
            <a:r>
              <a:rPr lang="en-US" sz="1800" dirty="0" err="1">
                <a:solidFill>
                  <a:schemeClr val="accent3">
                    <a:lumMod val="25000"/>
                  </a:schemeClr>
                </a:solidFill>
                <a:ea typeface="+mn-lt"/>
                <a:cs typeface="+mn-lt"/>
              </a:rPr>
              <a:t>Booster_Version</a:t>
            </a:r>
            <a:r>
              <a:rPr lang="en-US" sz="1800" dirty="0">
                <a:solidFill>
                  <a:schemeClr val="accent3">
                    <a:lumMod val="25000"/>
                  </a:schemeClr>
                </a:solidFill>
                <a:ea typeface="+mn-lt"/>
                <a:cs typeface="+mn-lt"/>
              </a:rPr>
              <a:t>" FROM SPACEXTBL WHERE "PAYLOAD_MASS__KG_" = (SELECT MAX("PAYLOAD_MASS__KG_") FROM SPACEXTBL) ORDER BY "</a:t>
            </a:r>
            <a:r>
              <a:rPr lang="en-US" sz="1800" dirty="0" err="1">
                <a:solidFill>
                  <a:schemeClr val="accent3">
                    <a:lumMod val="25000"/>
                  </a:schemeClr>
                </a:solidFill>
                <a:ea typeface="+mn-lt"/>
                <a:cs typeface="+mn-lt"/>
              </a:rPr>
              <a:t>Booster_Version</a:t>
            </a:r>
            <a:r>
              <a:rPr lang="en-US" sz="1800" dirty="0">
                <a:solidFill>
                  <a:schemeClr val="accent3">
                    <a:lumMod val="25000"/>
                  </a:schemeClr>
                </a:solidFill>
                <a:ea typeface="+mn-lt"/>
                <a:cs typeface="+mn-lt"/>
              </a:rPr>
              <a:t>"</a:t>
            </a:r>
            <a:endParaRPr lang="en-US" sz="18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lvl="1" indent="-342900">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Falcon 9 B5</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descr="A screenshot of a computer&#10;&#10;Description automatically generated">
            <a:extLst>
              <a:ext uri="{FF2B5EF4-FFF2-40B4-BE49-F238E27FC236}">
                <a16:creationId xmlns:a16="http://schemas.microsoft.com/office/drawing/2014/main" id="{EF4E2737-3A29-1B13-D3C9-3B8EC2CEB3C8}"/>
              </a:ext>
            </a:extLst>
          </p:cNvPr>
          <p:cNvPicPr>
            <a:picLocks noChangeAspect="1"/>
          </p:cNvPicPr>
          <p:nvPr/>
        </p:nvPicPr>
        <p:blipFill>
          <a:blip r:embed="rId3"/>
          <a:stretch>
            <a:fillRect/>
          </a:stretch>
        </p:blipFill>
        <p:spPr>
          <a:xfrm>
            <a:off x="5187108" y="3555361"/>
            <a:ext cx="6096000" cy="246477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3288" y="1495119"/>
            <a:ext cx="9782311" cy="472774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lvl="1" indent="-342900">
              <a:lnSpc>
                <a:spcPct val="100000"/>
              </a:lnSpc>
              <a:spcBef>
                <a:spcPts val="1400"/>
              </a:spcBef>
              <a:buFont typeface="Courier New" panose="020B0604020202020204" pitchFamily="34" charset="0"/>
              <a:buChar char="o"/>
            </a:pPr>
            <a:r>
              <a:rPr lang="en-US" sz="1800" dirty="0">
                <a:solidFill>
                  <a:schemeClr val="accent3">
                    <a:lumMod val="25000"/>
                  </a:schemeClr>
                </a:solidFill>
                <a:ea typeface="+mn-lt"/>
                <a:cs typeface="+mn-lt"/>
              </a:rPr>
              <a:t>select </a:t>
            </a:r>
            <a:r>
              <a:rPr lang="en-US" sz="1800" dirty="0" err="1">
                <a:solidFill>
                  <a:schemeClr val="accent3">
                    <a:lumMod val="25000"/>
                  </a:schemeClr>
                </a:solidFill>
                <a:ea typeface="+mn-lt"/>
                <a:cs typeface="+mn-lt"/>
              </a:rPr>
              <a:t>substr</a:t>
            </a:r>
            <a:r>
              <a:rPr lang="en-US" sz="1800" dirty="0">
                <a:solidFill>
                  <a:schemeClr val="accent3">
                    <a:lumMod val="25000"/>
                  </a:schemeClr>
                </a:solidFill>
                <a:ea typeface="+mn-lt"/>
                <a:cs typeface="+mn-lt"/>
              </a:rPr>
              <a:t>(Date, 6,2), "</a:t>
            </a:r>
            <a:r>
              <a:rPr lang="en-US" sz="1800" dirty="0" err="1">
                <a:solidFill>
                  <a:schemeClr val="accent3">
                    <a:lumMod val="25000"/>
                  </a:schemeClr>
                </a:solidFill>
                <a:ea typeface="+mn-lt"/>
                <a:cs typeface="+mn-lt"/>
              </a:rPr>
              <a:t>Landing_Outcome</a:t>
            </a:r>
            <a:r>
              <a:rPr lang="en-US" sz="1800" dirty="0">
                <a:solidFill>
                  <a:schemeClr val="accent3">
                    <a:lumMod val="25000"/>
                  </a:schemeClr>
                </a:solidFill>
                <a:ea typeface="+mn-lt"/>
                <a:cs typeface="+mn-lt"/>
              </a:rPr>
              <a:t>", "</a:t>
            </a:r>
            <a:r>
              <a:rPr lang="en-US" sz="1800" dirty="0" err="1">
                <a:solidFill>
                  <a:schemeClr val="accent3">
                    <a:lumMod val="25000"/>
                  </a:schemeClr>
                </a:solidFill>
                <a:ea typeface="+mn-lt"/>
                <a:cs typeface="+mn-lt"/>
              </a:rPr>
              <a:t>Booster_Version</a:t>
            </a:r>
            <a:r>
              <a:rPr lang="en-US" sz="1800" dirty="0">
                <a:solidFill>
                  <a:schemeClr val="accent3">
                    <a:lumMod val="25000"/>
                  </a:schemeClr>
                </a:solidFill>
                <a:ea typeface="+mn-lt"/>
                <a:cs typeface="+mn-lt"/>
              </a:rPr>
              <a:t>", "</a:t>
            </a:r>
            <a:r>
              <a:rPr lang="en-US" sz="1800" dirty="0" err="1">
                <a:solidFill>
                  <a:schemeClr val="accent3">
                    <a:lumMod val="25000"/>
                  </a:schemeClr>
                </a:solidFill>
                <a:ea typeface="+mn-lt"/>
                <a:cs typeface="+mn-lt"/>
              </a:rPr>
              <a:t>Launch_Site</a:t>
            </a:r>
            <a:r>
              <a:rPr lang="en-US" sz="1800" dirty="0">
                <a:solidFill>
                  <a:schemeClr val="accent3">
                    <a:lumMod val="25000"/>
                  </a:schemeClr>
                </a:solidFill>
                <a:ea typeface="+mn-lt"/>
                <a:cs typeface="+mn-lt"/>
              </a:rPr>
              <a:t>"  as "Month" FROM SPACEXTBL where </a:t>
            </a:r>
            <a:r>
              <a:rPr lang="en-US" sz="1800" dirty="0" err="1">
                <a:solidFill>
                  <a:schemeClr val="accent3">
                    <a:lumMod val="25000"/>
                  </a:schemeClr>
                </a:solidFill>
                <a:ea typeface="+mn-lt"/>
                <a:cs typeface="+mn-lt"/>
              </a:rPr>
              <a:t>substr</a:t>
            </a:r>
            <a:r>
              <a:rPr lang="en-US" sz="1800" dirty="0">
                <a:solidFill>
                  <a:schemeClr val="accent3">
                    <a:lumMod val="25000"/>
                  </a:schemeClr>
                </a:solidFill>
                <a:ea typeface="+mn-lt"/>
                <a:cs typeface="+mn-lt"/>
              </a:rPr>
              <a:t>(Date,0,5)='2015' and "</a:t>
            </a:r>
            <a:r>
              <a:rPr lang="en-US" sz="1800" dirty="0" err="1">
                <a:solidFill>
                  <a:schemeClr val="accent3">
                    <a:lumMod val="25000"/>
                  </a:schemeClr>
                </a:solidFill>
                <a:ea typeface="+mn-lt"/>
                <a:cs typeface="+mn-lt"/>
              </a:rPr>
              <a:t>Landing_Outcome</a:t>
            </a:r>
            <a:r>
              <a:rPr lang="en-US" sz="1800" dirty="0">
                <a:solidFill>
                  <a:schemeClr val="accent3">
                    <a:lumMod val="25000"/>
                  </a:schemeClr>
                </a:solidFill>
                <a:ea typeface="+mn-lt"/>
                <a:cs typeface="+mn-lt"/>
              </a:rPr>
              <a:t>" = "Failure (drone ship)"</a:t>
            </a:r>
            <a:endParaRPr lang="en-US" sz="18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descr="A screenshot of a computer&#10;&#10;Description automatically generated">
            <a:extLst>
              <a:ext uri="{FF2B5EF4-FFF2-40B4-BE49-F238E27FC236}">
                <a16:creationId xmlns:a16="http://schemas.microsoft.com/office/drawing/2014/main" id="{C91CC047-47E6-174F-8019-0131BCFDC889}"/>
              </a:ext>
            </a:extLst>
          </p:cNvPr>
          <p:cNvPicPr>
            <a:picLocks noChangeAspect="1"/>
          </p:cNvPicPr>
          <p:nvPr/>
        </p:nvPicPr>
        <p:blipFill>
          <a:blip r:embed="rId3"/>
          <a:stretch>
            <a:fillRect/>
          </a:stretch>
        </p:blipFill>
        <p:spPr>
          <a:xfrm>
            <a:off x="734458" y="3906274"/>
            <a:ext cx="10548650" cy="211181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1674"/>
            <a:ext cx="9745589" cy="480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lvl="1" indent="-342900">
              <a:lnSpc>
                <a:spcPct val="100000"/>
              </a:lnSpc>
              <a:spcBef>
                <a:spcPts val="1400"/>
              </a:spcBef>
              <a:buFont typeface="Courier New" panose="020B0604020202020204" pitchFamily="34" charset="0"/>
              <a:buChar char="o"/>
            </a:pPr>
            <a:r>
              <a:rPr lang="en-US" sz="1800" dirty="0">
                <a:solidFill>
                  <a:schemeClr val="accent3">
                    <a:lumMod val="25000"/>
                  </a:schemeClr>
                </a:solidFill>
                <a:ea typeface="+mn-lt"/>
                <a:cs typeface="+mn-lt"/>
              </a:rPr>
              <a:t>select COUNT(*) as "Mission", "</a:t>
            </a:r>
            <a:r>
              <a:rPr lang="en-US" sz="1800" dirty="0" err="1">
                <a:solidFill>
                  <a:schemeClr val="accent3">
                    <a:lumMod val="25000"/>
                  </a:schemeClr>
                </a:solidFill>
                <a:ea typeface="+mn-lt"/>
                <a:cs typeface="+mn-lt"/>
              </a:rPr>
              <a:t>Landing_Outcome</a:t>
            </a:r>
            <a:r>
              <a:rPr lang="en-US" sz="1800" dirty="0">
                <a:solidFill>
                  <a:schemeClr val="accent3">
                    <a:lumMod val="25000"/>
                  </a:schemeClr>
                </a:solidFill>
                <a:ea typeface="+mn-lt"/>
                <a:cs typeface="+mn-lt"/>
              </a:rPr>
              <a:t>" FROM SPACEXTBL where "Date" between "2010-06-04" and "2017-03-20"  group by "</a:t>
            </a:r>
            <a:r>
              <a:rPr lang="en-US" sz="1800" dirty="0" err="1">
                <a:solidFill>
                  <a:schemeClr val="accent3">
                    <a:lumMod val="25000"/>
                  </a:schemeClr>
                </a:solidFill>
                <a:ea typeface="+mn-lt"/>
                <a:cs typeface="+mn-lt"/>
              </a:rPr>
              <a:t>Landing_Outcome</a:t>
            </a:r>
            <a:r>
              <a:rPr lang="en-US" sz="1800" dirty="0">
                <a:solidFill>
                  <a:schemeClr val="accent3">
                    <a:lumMod val="25000"/>
                  </a:schemeClr>
                </a:solidFill>
                <a:ea typeface="+mn-lt"/>
                <a:cs typeface="+mn-lt"/>
              </a:rPr>
              <a:t>" order by "Mission" DESC</a:t>
            </a:r>
            <a:endParaRPr lang="en-US" sz="18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lvl="1" indent="-342900">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Landing Outcomes with "No</a:t>
            </a:r>
          </a:p>
          <a:p>
            <a:pPr marL="342900" lvl="1" indent="0">
              <a:lnSpc>
                <a:spcPct val="100000"/>
              </a:lnSpc>
              <a:spcBef>
                <a:spcPts val="1400"/>
              </a:spcBef>
              <a:buNone/>
            </a:pPr>
            <a:r>
              <a:rPr lang="en-US" sz="1800" dirty="0">
                <a:solidFill>
                  <a:schemeClr val="accent3">
                    <a:lumMod val="25000"/>
                  </a:schemeClr>
                </a:solidFill>
                <a:latin typeface="Abadi"/>
              </a:rPr>
              <a:t>attempt" is the first outcome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descr="A screenshot of a computer&#10;&#10;Description automatically generated">
            <a:extLst>
              <a:ext uri="{FF2B5EF4-FFF2-40B4-BE49-F238E27FC236}">
                <a16:creationId xmlns:a16="http://schemas.microsoft.com/office/drawing/2014/main" id="{8ACBE9D3-9E15-3241-6894-3C8205457395}"/>
              </a:ext>
            </a:extLst>
          </p:cNvPr>
          <p:cNvPicPr>
            <a:picLocks noChangeAspect="1"/>
          </p:cNvPicPr>
          <p:nvPr/>
        </p:nvPicPr>
        <p:blipFill>
          <a:blip r:embed="rId3"/>
          <a:stretch>
            <a:fillRect/>
          </a:stretch>
        </p:blipFill>
        <p:spPr>
          <a:xfrm>
            <a:off x="4296579" y="3733993"/>
            <a:ext cx="7160963" cy="230030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03311"/>
            <a:ext cx="9745589" cy="167056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a:solidFill>
                <a:schemeClr val="accent3">
                  <a:lumMod val="25000"/>
                </a:schemeClr>
              </a:solidFill>
            </a:endParaRPr>
          </a:p>
          <a:p>
            <a:pPr lvl="1" indent="-342900">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There are two major launch sites, one near to Pacific Ocean and the other to Atlantic Ocean</a:t>
            </a:r>
          </a:p>
          <a:p>
            <a:endParaRPr lang="en-US">
              <a:ea typeface="Calibri" panose="020F0502020204030204"/>
              <a:cs typeface="Calibri" panose="020F0502020204030204"/>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distribution</a:t>
            </a:r>
          </a:p>
        </p:txBody>
      </p:sp>
      <p:pic>
        <p:nvPicPr>
          <p:cNvPr id="4" name="Picture 3" descr="A map of the united states&#10;&#10;Description automatically generated">
            <a:extLst>
              <a:ext uri="{FF2B5EF4-FFF2-40B4-BE49-F238E27FC236}">
                <a16:creationId xmlns:a16="http://schemas.microsoft.com/office/drawing/2014/main" id="{7146EFB7-0235-723B-09A2-981CC78B88A7}"/>
              </a:ext>
            </a:extLst>
          </p:cNvPr>
          <p:cNvPicPr>
            <a:picLocks noChangeAspect="1"/>
          </p:cNvPicPr>
          <p:nvPr/>
        </p:nvPicPr>
        <p:blipFill>
          <a:blip r:embed="rId3"/>
          <a:stretch>
            <a:fillRect/>
          </a:stretch>
        </p:blipFill>
        <p:spPr>
          <a:xfrm>
            <a:off x="2671591" y="2264687"/>
            <a:ext cx="8785951" cy="417395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568565"/>
            <a:ext cx="4503397" cy="465430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lvl="1" indent="-342900">
              <a:spcBef>
                <a:spcPts val="1400"/>
              </a:spcBef>
              <a:buFont typeface="Courier New" panose="020B0604020202020204" pitchFamily="34" charset="0"/>
              <a:buChar char="o"/>
            </a:pPr>
            <a:r>
              <a:rPr lang="en-US" dirty="0">
                <a:solidFill>
                  <a:schemeClr val="accent3">
                    <a:lumMod val="25000"/>
                  </a:schemeClr>
                </a:solidFill>
                <a:ea typeface="Calibri"/>
                <a:cs typeface="Calibri"/>
              </a:rPr>
              <a:t>The coordinate data are quite close to each other</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IBM Plex Mono SemiBold"/>
              </a:rPr>
              <a:t>Success/failed launches for each site</a:t>
            </a:r>
            <a:endParaRPr lang="en-US" dirty="0">
              <a:solidFill>
                <a:srgbClr val="0B49CB"/>
              </a:solidFill>
              <a:latin typeface="Abadi"/>
            </a:endParaRPr>
          </a:p>
        </p:txBody>
      </p:sp>
      <p:pic>
        <p:nvPicPr>
          <p:cNvPr id="2" name="Picture 1" descr="A map of a city&#10;&#10;Description automatically generated">
            <a:extLst>
              <a:ext uri="{FF2B5EF4-FFF2-40B4-BE49-F238E27FC236}">
                <a16:creationId xmlns:a16="http://schemas.microsoft.com/office/drawing/2014/main" id="{68CE14DB-5FBF-04A5-1335-A841CEE39368}"/>
              </a:ext>
            </a:extLst>
          </p:cNvPr>
          <p:cNvPicPr>
            <a:picLocks noChangeAspect="1"/>
          </p:cNvPicPr>
          <p:nvPr/>
        </p:nvPicPr>
        <p:blipFill>
          <a:blip r:embed="rId3"/>
          <a:stretch>
            <a:fillRect/>
          </a:stretch>
        </p:blipFill>
        <p:spPr>
          <a:xfrm>
            <a:off x="5271820" y="1371600"/>
            <a:ext cx="6183636" cy="464728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43456" y="1415266"/>
            <a:ext cx="8597827" cy="145962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lvl="1" indent="-342900">
              <a:lnSpc>
                <a:spcPct val="100000"/>
              </a:lnSpc>
              <a:spcBef>
                <a:spcPts val="1400"/>
              </a:spcBef>
              <a:buFont typeface="Courier New" panose="020B0604020202020204" pitchFamily="34" charset="0"/>
              <a:buChar char="o"/>
            </a:pPr>
            <a:r>
              <a:rPr lang="en-US" sz="1000" dirty="0">
                <a:solidFill>
                  <a:schemeClr val="accent3">
                    <a:lumMod val="25000"/>
                  </a:schemeClr>
                </a:solidFill>
                <a:latin typeface="system-ui"/>
              </a:rPr>
              <a:t>CCAFS LC-40 to </a:t>
            </a:r>
            <a:r>
              <a:rPr lang="en-US" sz="1800" dirty="0">
                <a:solidFill>
                  <a:schemeClr val="accent3">
                    <a:lumMod val="25000"/>
                  </a:schemeClr>
                </a:solidFill>
                <a:latin typeface="Abadi"/>
              </a:rPr>
              <a:t>Nearest </a:t>
            </a:r>
            <a:r>
              <a:rPr lang="en-US" sz="1800" dirty="0" err="1">
                <a:solidFill>
                  <a:schemeClr val="accent3">
                    <a:lumMod val="25000"/>
                  </a:schemeClr>
                </a:solidFill>
                <a:latin typeface="Abadi"/>
              </a:rPr>
              <a:t>costline</a:t>
            </a:r>
            <a:r>
              <a:rPr lang="en-US" sz="1800" dirty="0">
                <a:solidFill>
                  <a:schemeClr val="accent3">
                    <a:lumMod val="25000"/>
                  </a:schemeClr>
                </a:solidFill>
                <a:latin typeface="Abadi"/>
              </a:rPr>
              <a:t> 0.93km</a:t>
            </a:r>
            <a:endParaRPr lang="en-US" sz="1800" dirty="0">
              <a:solidFill>
                <a:schemeClr val="accent3">
                  <a:lumMod val="25000"/>
                </a:schemeClr>
              </a:solidFill>
              <a:latin typeface="Abadi" panose="020B0604020104020204" pitchFamily="34" charset="0"/>
            </a:endParaRPr>
          </a:p>
          <a:p>
            <a:pPr lvl="1" indent="-342900">
              <a:lnSpc>
                <a:spcPct val="100000"/>
              </a:lnSpc>
              <a:spcBef>
                <a:spcPts val="1400"/>
              </a:spcBef>
              <a:buFont typeface="Courier New" panose="020B0604020202020204" pitchFamily="34" charset="0"/>
              <a:buChar char="o"/>
            </a:pPr>
            <a:r>
              <a:rPr lang="en-US" sz="1000" dirty="0">
                <a:solidFill>
                  <a:schemeClr val="accent3">
                    <a:lumMod val="25000"/>
                  </a:schemeClr>
                </a:solidFill>
                <a:latin typeface="system-ui"/>
              </a:rPr>
              <a:t>CCAFS LC-40 to </a:t>
            </a:r>
            <a:r>
              <a:rPr lang="en-US" sz="1800" dirty="0">
                <a:solidFill>
                  <a:schemeClr val="accent3">
                    <a:lumMod val="25000"/>
                  </a:schemeClr>
                </a:solidFill>
                <a:latin typeface="Abadi"/>
              </a:rPr>
              <a:t>Nearest city (Orlando Airport) 73.70km</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IBM Plex Mono SemiBold"/>
              </a:rPr>
              <a:t>Calculate the distances between a launch site to its proximities</a:t>
            </a:r>
            <a:endParaRPr lang="en-US" dirty="0">
              <a:solidFill>
                <a:srgbClr val="0B49CB"/>
              </a:solidFill>
              <a:latin typeface="Abadi"/>
            </a:endParaRPr>
          </a:p>
        </p:txBody>
      </p:sp>
      <p:pic>
        <p:nvPicPr>
          <p:cNvPr id="2" name="Picture 1" descr="A map of a city&#10;&#10;Description automatically generated">
            <a:extLst>
              <a:ext uri="{FF2B5EF4-FFF2-40B4-BE49-F238E27FC236}">
                <a16:creationId xmlns:a16="http://schemas.microsoft.com/office/drawing/2014/main" id="{6B1C080D-A38C-93E4-FD64-6F00F3E75699}"/>
              </a:ext>
            </a:extLst>
          </p:cNvPr>
          <p:cNvPicPr>
            <a:picLocks noChangeAspect="1"/>
          </p:cNvPicPr>
          <p:nvPr/>
        </p:nvPicPr>
        <p:blipFill>
          <a:blip r:embed="rId3"/>
          <a:stretch>
            <a:fillRect/>
          </a:stretch>
        </p:blipFill>
        <p:spPr>
          <a:xfrm>
            <a:off x="844627" y="2796571"/>
            <a:ext cx="8593156" cy="323871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715457"/>
            <a:ext cx="4787999" cy="42319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lvl="1" indent="-342900">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KSC LC-39A has highest success rate of launches</a:t>
            </a:r>
          </a:p>
          <a:p>
            <a:pPr lvl="1" indent="-342900">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CCAFS SLC-40 has lowest success rate of launches</a:t>
            </a: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site</a:t>
            </a:r>
          </a:p>
        </p:txBody>
      </p:sp>
      <p:pic>
        <p:nvPicPr>
          <p:cNvPr id="2" name="Picture 1" descr="A pie chart with numbers and text&#10;&#10;Description automatically generated">
            <a:extLst>
              <a:ext uri="{FF2B5EF4-FFF2-40B4-BE49-F238E27FC236}">
                <a16:creationId xmlns:a16="http://schemas.microsoft.com/office/drawing/2014/main" id="{2CB888AA-A5C2-88CE-CDC1-7C8F8D10E98B}"/>
              </a:ext>
            </a:extLst>
          </p:cNvPr>
          <p:cNvPicPr>
            <a:picLocks noChangeAspect="1"/>
          </p:cNvPicPr>
          <p:nvPr/>
        </p:nvPicPr>
        <p:blipFill>
          <a:blip r:embed="rId3"/>
          <a:stretch>
            <a:fillRect/>
          </a:stretch>
        </p:blipFill>
        <p:spPr>
          <a:xfrm>
            <a:off x="5666613" y="1371600"/>
            <a:ext cx="5788822" cy="464728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402054"/>
            <a:ext cx="8672117" cy="371620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buFont typeface="Courier New"/>
              <a:buChar char="o"/>
            </a:pPr>
            <a:r>
              <a:rPr lang="en-US" sz="1100" dirty="0">
                <a:solidFill>
                  <a:schemeClr val="accent3">
                    <a:lumMod val="25000"/>
                  </a:schemeClr>
                </a:solidFill>
                <a:latin typeface="system-ui"/>
              </a:rPr>
              <a:t> </a:t>
            </a:r>
            <a:r>
              <a:rPr lang="en-US" sz="1600" dirty="0">
                <a:solidFill>
                  <a:schemeClr val="accent3">
                    <a:lumMod val="25000"/>
                  </a:schemeClr>
                </a:solidFill>
                <a:latin typeface="Abadi"/>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 typeface="Courier New"/>
              <a:buChar char="o"/>
            </a:pPr>
            <a:r>
              <a:rPr lang="en-US" sz="1800" dirty="0">
                <a:solidFill>
                  <a:schemeClr val="accent3">
                    <a:lumMod val="25000"/>
                  </a:schemeClr>
                </a:solidFill>
                <a:latin typeface="Abadi"/>
              </a:rPr>
              <a:t>Predict if the first stage will lang</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749" y="1825625"/>
            <a:ext cx="4813633" cy="439724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lvl="1" indent="-342900">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The success rate is approximately 76.9%</a:t>
            </a:r>
          </a:p>
          <a:p>
            <a:endParaRPr lang="en-US">
              <a:ea typeface="Calibri" panose="020F0502020204030204"/>
              <a:cs typeface="Calibri" panose="020F0502020204030204"/>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IBM Plex Mono SemiBold"/>
              </a:rPr>
              <a:t>Site of highest launch success ratio</a:t>
            </a:r>
            <a:endParaRPr lang="en-US" dirty="0">
              <a:solidFill>
                <a:srgbClr val="0B49CB"/>
              </a:solidFill>
              <a:latin typeface="Abadi"/>
            </a:endParaRPr>
          </a:p>
        </p:txBody>
      </p:sp>
      <p:pic>
        <p:nvPicPr>
          <p:cNvPr id="2" name="Picture 1" descr="A pie chart with numbers and a red circle&#10;&#10;Description automatically generated">
            <a:extLst>
              <a:ext uri="{FF2B5EF4-FFF2-40B4-BE49-F238E27FC236}">
                <a16:creationId xmlns:a16="http://schemas.microsoft.com/office/drawing/2014/main" id="{9C7E3A7B-D163-F755-8997-5BF9B940EE46}"/>
              </a:ext>
            </a:extLst>
          </p:cNvPr>
          <p:cNvPicPr>
            <a:picLocks noChangeAspect="1"/>
          </p:cNvPicPr>
          <p:nvPr/>
        </p:nvPicPr>
        <p:blipFill>
          <a:blip r:embed="rId3"/>
          <a:stretch>
            <a:fillRect/>
          </a:stretch>
        </p:blipFill>
        <p:spPr>
          <a:xfrm>
            <a:off x="6031992" y="1711287"/>
            <a:ext cx="5425294" cy="430759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58396"/>
            <a:ext cx="10515649" cy="1193170"/>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Explain the important elements and findings on the screenshot, such as which payload range or booster version have the largest success rate, etc.</a:t>
            </a:r>
            <a:endParaRPr lang="en-US" sz="2200" dirty="0">
              <a:solidFill>
                <a:schemeClr val="accent3">
                  <a:lumMod val="25000"/>
                </a:schemeClr>
              </a:solidFill>
              <a:latin typeface="Abadi" panose="020B0604020104020204" pitchFamily="34" charset="0"/>
            </a:endParaRPr>
          </a:p>
          <a:p>
            <a:pPr lvl="1" indent="-342900">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Payload range between 5500kg and 9000kg has the largest success rate of 1</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948CB"/>
                </a:solidFill>
                <a:latin typeface="Abadi"/>
              </a:rPr>
              <a:t>Payload vs. Launch Outcome slider</a:t>
            </a:r>
          </a:p>
        </p:txBody>
      </p:sp>
      <p:pic>
        <p:nvPicPr>
          <p:cNvPr id="2" name="Picture 1">
            <a:extLst>
              <a:ext uri="{FF2B5EF4-FFF2-40B4-BE49-F238E27FC236}">
                <a16:creationId xmlns:a16="http://schemas.microsoft.com/office/drawing/2014/main" id="{8FAEABB6-D74A-1258-E5DC-A13D7F2CBE29}"/>
              </a:ext>
            </a:extLst>
          </p:cNvPr>
          <p:cNvPicPr>
            <a:picLocks noChangeAspect="1"/>
          </p:cNvPicPr>
          <p:nvPr/>
        </p:nvPicPr>
        <p:blipFill>
          <a:blip r:embed="rId3"/>
          <a:stretch>
            <a:fillRect/>
          </a:stretch>
        </p:blipFill>
        <p:spPr>
          <a:xfrm>
            <a:off x="1184313" y="2785638"/>
            <a:ext cx="10098795" cy="3233037"/>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built classification models, in a bar chart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a:p>
            <a:pPr lvl="1" indent="-342900">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Models share similar accuracy</a:t>
            </a:r>
          </a:p>
          <a:p>
            <a:pPr lvl="1" indent="-342900">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Probable cause: dataset too small</a:t>
            </a:r>
            <a:endParaRPr lang="en-US" sz="18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descr="A screenshot of a computer&#10;&#10;Description automatically generated">
            <a:extLst>
              <a:ext uri="{FF2B5EF4-FFF2-40B4-BE49-F238E27FC236}">
                <a16:creationId xmlns:a16="http://schemas.microsoft.com/office/drawing/2014/main" id="{5971479C-D23A-1930-316D-9C46533E02C8}"/>
              </a:ext>
            </a:extLst>
          </p:cNvPr>
          <p:cNvPicPr>
            <a:picLocks noChangeAspect="1"/>
          </p:cNvPicPr>
          <p:nvPr/>
        </p:nvPicPr>
        <p:blipFill>
          <a:blip r:embed="rId3"/>
          <a:stretch>
            <a:fillRect/>
          </a:stretch>
        </p:blipFill>
        <p:spPr>
          <a:xfrm>
            <a:off x="7304802" y="1279793"/>
            <a:ext cx="4054805" cy="482171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979407" cy="38115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Show the confusion matrix of the best performing model with an explanation</a:t>
            </a:r>
            <a:endParaRPr lang="en-US" dirty="0">
              <a:solidFill>
                <a:schemeClr val="accent3">
                  <a:lumMod val="25000"/>
                </a:schemeClr>
              </a:solidFill>
              <a:latin typeface="Abadi"/>
            </a:endParaRPr>
          </a:p>
          <a:p>
            <a:pPr lvl="1" indent="-342900">
              <a:lnSpc>
                <a:spcPct val="100000"/>
              </a:lnSpc>
              <a:spcBef>
                <a:spcPts val="1400"/>
              </a:spcBef>
              <a:buFont typeface="Courier New" panose="020B0604020202020204" pitchFamily="34" charset="0"/>
              <a:buChar char="o"/>
            </a:pPr>
            <a:r>
              <a:rPr lang="en-US" sz="1200">
                <a:solidFill>
                  <a:srgbClr val="333333"/>
                </a:solidFill>
                <a:latin typeface="Source Sans Pro"/>
                <a:ea typeface="Source Sans Pro"/>
              </a:rPr>
              <a:t>A true positive is an outcome where the model correctly predicts the positive class. </a:t>
            </a:r>
            <a:endParaRPr lang="en-US" sz="1800" dirty="0">
              <a:solidFill>
                <a:srgbClr val="292929"/>
              </a:solidFill>
              <a:latin typeface="Abadi"/>
              <a:ea typeface="Source Sans Pro"/>
            </a:endParaRPr>
          </a:p>
          <a:p>
            <a:pPr lvl="1" indent="-342900">
              <a:lnSpc>
                <a:spcPct val="100000"/>
              </a:lnSpc>
              <a:spcBef>
                <a:spcPts val="1400"/>
              </a:spcBef>
              <a:buFont typeface="Courier New" panose="020B0604020202020204" pitchFamily="34" charset="0"/>
              <a:buChar char="o"/>
            </a:pPr>
            <a:r>
              <a:rPr lang="en-US" sz="1200">
                <a:solidFill>
                  <a:srgbClr val="333333"/>
                </a:solidFill>
                <a:latin typeface="Source Sans Pro"/>
                <a:ea typeface="Source Sans Pro"/>
              </a:rPr>
              <a:t>A false positive is an outcome where the model incorrectly predicts the positive class. </a:t>
            </a:r>
            <a:endParaRPr lang="en-US" sz="180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 </a:t>
            </a:r>
            <a:r>
              <a:rPr lang="en-US" sz="2200">
                <a:solidFill>
                  <a:schemeClr val="accent3">
                    <a:lumMod val="25000"/>
                  </a:schemeClr>
                </a:solidFill>
                <a:latin typeface="Abadi"/>
              </a:rPr>
              <a:t> </a:t>
            </a:r>
            <a:r>
              <a:rPr lang="en-US" sz="2200" dirty="0">
                <a:solidFill>
                  <a:schemeClr val="accent3">
                    <a:lumMod val="25000"/>
                  </a:schemeClr>
                </a:solidFill>
                <a:latin typeface="Abadi"/>
              </a:rPr>
              <a:t> </a:t>
            </a:r>
            <a:r>
              <a:rPr lang="en-US" sz="2200">
                <a:solidFill>
                  <a:schemeClr val="accent3">
                    <a:lumMod val="25000"/>
                  </a:schemeClr>
                </a:solidFill>
                <a:latin typeface="Abadi"/>
              </a:rPr>
              <a:t> </a:t>
            </a:r>
            <a:endParaRPr lang="en-US" sz="2200" dirty="0">
              <a:solidFill>
                <a:schemeClr val="accent3">
                  <a:lumMod val="25000"/>
                </a:schemeClr>
              </a:solidFill>
              <a:latin typeface="Abadi"/>
              <a:ea typeface="Calibri" panose="020F0502020204030204"/>
              <a:cs typeface="Calibri" panose="020F0502020204030204"/>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descr="A diagram of different colors&#10;&#10;Description automatically generated">
            <a:extLst>
              <a:ext uri="{FF2B5EF4-FFF2-40B4-BE49-F238E27FC236}">
                <a16:creationId xmlns:a16="http://schemas.microsoft.com/office/drawing/2014/main" id="{2DF4A1D9-0CC6-EB9B-2C6D-78A355C1483A}"/>
              </a:ext>
            </a:extLst>
          </p:cNvPr>
          <p:cNvPicPr>
            <a:picLocks noChangeAspect="1"/>
          </p:cNvPicPr>
          <p:nvPr/>
        </p:nvPicPr>
        <p:blipFill>
          <a:blip r:embed="rId3"/>
          <a:stretch>
            <a:fillRect/>
          </a:stretch>
        </p:blipFill>
        <p:spPr>
          <a:xfrm>
            <a:off x="5748797" y="1362478"/>
            <a:ext cx="5707081" cy="465634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393286"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Dataset size affect predict accuracy significantly</a:t>
            </a:r>
          </a:p>
          <a:p>
            <a:pPr>
              <a:lnSpc>
                <a:spcPct val="100000"/>
              </a:lnSpc>
              <a:spcBef>
                <a:spcPts val="1400"/>
              </a:spcBef>
            </a:pPr>
            <a:r>
              <a:rPr lang="en-US" sz="2200" dirty="0">
                <a:solidFill>
                  <a:schemeClr val="accent3">
                    <a:lumMod val="25000"/>
                  </a:schemeClr>
                </a:solidFill>
                <a:latin typeface="Abadi"/>
              </a:rPr>
              <a:t>Good classifier model parameters will </a:t>
            </a:r>
            <a:r>
              <a:rPr lang="en-US" sz="2200">
                <a:solidFill>
                  <a:schemeClr val="accent3">
                    <a:lumMod val="25000"/>
                  </a:schemeClr>
                </a:solidFill>
                <a:latin typeface="Abadi"/>
              </a:rPr>
              <a:t>accelerate</a:t>
            </a:r>
            <a:r>
              <a:rPr lang="en-US" sz="2200" dirty="0">
                <a:solidFill>
                  <a:schemeClr val="accent3">
                    <a:lumMod val="25000"/>
                  </a:schemeClr>
                </a:solidFill>
                <a:latin typeface="Abadi"/>
              </a:rPr>
              <a:t> the process finding best models</a:t>
            </a:r>
          </a:p>
          <a:p>
            <a:pPr>
              <a:lnSpc>
                <a:spcPct val="100000"/>
              </a:lnSpc>
              <a:spcBef>
                <a:spcPts val="1400"/>
              </a:spcBef>
            </a:pPr>
            <a:r>
              <a:rPr lang="en-US" sz="2200" dirty="0">
                <a:solidFill>
                  <a:schemeClr val="accent3">
                    <a:lumMod val="25000"/>
                  </a:schemeClr>
                </a:solidFill>
                <a:latin typeface="Abadi"/>
              </a:rPr>
              <a:t>Good usage of appropriate chart type helps us understanding data easily</a:t>
            </a:r>
          </a:p>
          <a:p>
            <a:pPr>
              <a:lnSpc>
                <a:spcPct val="100000"/>
              </a:lnSpc>
              <a:spcBef>
                <a:spcPts val="1400"/>
              </a:spcBef>
            </a:pPr>
            <a:r>
              <a:rPr lang="en-US" sz="1800" dirty="0">
                <a:solidFill>
                  <a:srgbClr val="24292F"/>
                </a:solidFill>
                <a:latin typeface="Abadi"/>
                <a:ea typeface="Noto Sans"/>
                <a:cs typeface="Noto Sans"/>
              </a:rPr>
              <a:t>Data analysis is crucial in various fields such as business, science, research, and many others to make informed decisions and predictions based on data patterns and trends</a:t>
            </a:r>
            <a:endParaRPr lang="en-US" sz="1800" dirty="0">
              <a:solidFill>
                <a:schemeClr val="accent3">
                  <a:lumMod val="25000"/>
                </a:schemeClr>
              </a:solidFill>
              <a:latin typeface="Abadi"/>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Include any relevant assets like Python code snippets, SQL queries, charts, Notebook outputs, or data sets that you may have created during this project</a:t>
            </a:r>
          </a:p>
          <a:p>
            <a:pPr>
              <a:lnSpc>
                <a:spcPct val="100000"/>
              </a:lnSpc>
              <a:spcBef>
                <a:spcPts val="1400"/>
              </a:spcBef>
            </a:pPr>
            <a:r>
              <a:rPr lang="en-US" sz="2200" err="1">
                <a:solidFill>
                  <a:schemeClr val="accent3">
                    <a:lumMod val="25000"/>
                  </a:schemeClr>
                </a:solidFill>
                <a:ea typeface="+mn-lt"/>
                <a:cs typeface="+mn-lt"/>
              </a:rPr>
              <a:t>df_score.idxmax</a:t>
            </a:r>
            <a:r>
              <a:rPr lang="en-US" sz="2200">
                <a:solidFill>
                  <a:schemeClr val="accent3">
                    <a:lumMod val="25000"/>
                  </a:schemeClr>
                </a:solidFill>
                <a:ea typeface="+mn-lt"/>
                <a:cs typeface="+mn-lt"/>
              </a:rPr>
              <a:t>()</a:t>
            </a:r>
          </a:p>
          <a:p>
            <a:pPr>
              <a:lnSpc>
                <a:spcPct val="100000"/>
              </a:lnSpc>
              <a:spcBef>
                <a:spcPts val="1400"/>
              </a:spcBef>
            </a:pPr>
            <a:r>
              <a:rPr lang="en-US" sz="2200" err="1">
                <a:solidFill>
                  <a:schemeClr val="accent3">
                    <a:lumMod val="25000"/>
                  </a:schemeClr>
                </a:solidFill>
                <a:ea typeface="+mn-lt"/>
                <a:cs typeface="+mn-lt"/>
              </a:rPr>
              <a:t>df</a:t>
            </a:r>
            <a:r>
              <a:rPr lang="en-US" sz="2200">
                <a:solidFill>
                  <a:schemeClr val="accent3">
                    <a:lumMod val="25000"/>
                  </a:schemeClr>
                </a:solidFill>
                <a:ea typeface="+mn-lt"/>
                <a:cs typeface="+mn-lt"/>
              </a:rPr>
              <a:t> = data._</a:t>
            </a:r>
            <a:r>
              <a:rPr lang="en-US" sz="2200" err="1">
                <a:solidFill>
                  <a:schemeClr val="accent3">
                    <a:lumMod val="25000"/>
                  </a:schemeClr>
                </a:solidFill>
                <a:ea typeface="+mn-lt"/>
                <a:cs typeface="+mn-lt"/>
              </a:rPr>
              <a:t>get_numeric_data</a:t>
            </a:r>
            <a:r>
              <a:rPr lang="en-US" sz="2200">
                <a:solidFill>
                  <a:schemeClr val="accent3">
                    <a:lumMod val="25000"/>
                  </a:schemeClr>
                </a:solidFill>
                <a:ea typeface="+mn-lt"/>
                <a:cs typeface="+mn-lt"/>
              </a:rPr>
              <a:t>()</a:t>
            </a:r>
          </a:p>
          <a:p>
            <a:pPr>
              <a:lnSpc>
                <a:spcPct val="100000"/>
              </a:lnSpc>
              <a:spcBef>
                <a:spcPts val="1400"/>
              </a:spcBef>
            </a:pPr>
            <a:r>
              <a:rPr lang="en-US" sz="2200">
                <a:solidFill>
                  <a:schemeClr val="accent3">
                    <a:lumMod val="25000"/>
                  </a:schemeClr>
                </a:solidFill>
                <a:ea typeface="+mn-lt"/>
                <a:cs typeface="+mn-lt"/>
              </a:rPr>
              <a:t>popup = </a:t>
            </a:r>
            <a:r>
              <a:rPr lang="en-US" sz="2200" err="1">
                <a:solidFill>
                  <a:schemeClr val="accent3">
                    <a:lumMod val="25000"/>
                  </a:schemeClr>
                </a:solidFill>
                <a:ea typeface="+mn-lt"/>
                <a:cs typeface="+mn-lt"/>
              </a:rPr>
              <a:t>folium.Popup</a:t>
            </a:r>
            <a:r>
              <a:rPr lang="en-US" sz="2200">
                <a:solidFill>
                  <a:schemeClr val="accent3">
                    <a:lumMod val="25000"/>
                  </a:schemeClr>
                </a:solidFill>
                <a:ea typeface="+mn-lt"/>
                <a:cs typeface="+mn-lt"/>
              </a:rPr>
              <a:t>(html=f"{record['Lat']},{record['Long']}")</a:t>
            </a:r>
          </a:p>
          <a:p>
            <a:pPr>
              <a:lnSpc>
                <a:spcPct val="100000"/>
              </a:lnSpc>
              <a:spcBef>
                <a:spcPts val="1400"/>
              </a:spcBef>
            </a:pPr>
            <a:r>
              <a:rPr lang="en-US" sz="2200" err="1">
                <a:solidFill>
                  <a:schemeClr val="accent3">
                    <a:lumMod val="25000"/>
                  </a:schemeClr>
                </a:solidFill>
                <a:ea typeface="+mn-lt"/>
                <a:cs typeface="+mn-lt"/>
              </a:rPr>
              <a:t>df</a:t>
            </a:r>
            <a:r>
              <a:rPr lang="en-US" sz="2200" dirty="0">
                <a:solidFill>
                  <a:schemeClr val="accent3">
                    <a:lumMod val="25000"/>
                  </a:schemeClr>
                </a:solidFill>
                <a:ea typeface="+mn-lt"/>
                <a:cs typeface="+mn-lt"/>
              </a:rPr>
              <a:t>['</a:t>
            </a:r>
            <a:r>
              <a:rPr lang="en-US" sz="2200" err="1">
                <a:solidFill>
                  <a:schemeClr val="accent3">
                    <a:lumMod val="25000"/>
                  </a:schemeClr>
                </a:solidFill>
                <a:ea typeface="+mn-lt"/>
                <a:cs typeface="+mn-lt"/>
              </a:rPr>
              <a:t>Landing_Outcome</a:t>
            </a:r>
            <a:r>
              <a:rPr lang="en-US" sz="2200" dirty="0">
                <a:solidFill>
                  <a:schemeClr val="accent3">
                    <a:lumMod val="25000"/>
                  </a:schemeClr>
                </a:solidFill>
                <a:ea typeface="+mn-lt"/>
                <a:cs typeface="+mn-lt"/>
              </a:rPr>
              <a:t>'].unique()</a:t>
            </a:r>
          </a:p>
          <a:p>
            <a:pPr>
              <a:lnSpc>
                <a:spcPct val="100000"/>
              </a:lnSpc>
              <a:spcBef>
                <a:spcPts val="1400"/>
              </a:spcBef>
            </a:pPr>
            <a:r>
              <a:rPr lang="en-US" sz="2200" dirty="0">
                <a:solidFill>
                  <a:schemeClr val="accent3">
                    <a:lumMod val="25000"/>
                  </a:schemeClr>
                </a:solidFill>
                <a:ea typeface="+mn-lt"/>
                <a:cs typeface="+mn-lt"/>
              </a:rPr>
              <a:t>select MAX("PAYLOAD_MASS__KG_")  FROM SPACEXTBL</a:t>
            </a:r>
          </a:p>
          <a:p>
            <a:pPr>
              <a:lnSpc>
                <a:spcPct val="100000"/>
              </a:lnSpc>
              <a:spcBef>
                <a:spcPts val="1400"/>
              </a:spcBef>
            </a:pPr>
            <a:r>
              <a:rPr lang="en-US" sz="2200" dirty="0">
                <a:solidFill>
                  <a:schemeClr val="accent3">
                    <a:lumMod val="25000"/>
                  </a:schemeClr>
                </a:solidFill>
                <a:ea typeface="+mn-lt"/>
                <a:cs typeface="+mn-lt"/>
              </a:rPr>
              <a:t>select DISTINCT </a:t>
            </a:r>
            <a:r>
              <a:rPr lang="en-US" sz="2200" err="1">
                <a:solidFill>
                  <a:schemeClr val="accent3">
                    <a:lumMod val="25000"/>
                  </a:schemeClr>
                </a:solidFill>
                <a:ea typeface="+mn-lt"/>
                <a:cs typeface="+mn-lt"/>
              </a:rPr>
              <a:t>Launch_Site</a:t>
            </a:r>
            <a:r>
              <a:rPr lang="en-US" sz="2200" dirty="0">
                <a:solidFill>
                  <a:schemeClr val="accent3">
                    <a:lumMod val="25000"/>
                  </a:schemeClr>
                </a:solidFill>
                <a:ea typeface="+mn-lt"/>
                <a:cs typeface="+mn-lt"/>
              </a:rPr>
              <a:t> FROM SPACEXTBL</a:t>
            </a:r>
          </a:p>
          <a:p>
            <a:pPr>
              <a:lnSpc>
                <a:spcPct val="100000"/>
              </a:lnSpc>
              <a:spcBef>
                <a:spcPts val="1400"/>
              </a:spcBef>
            </a:pPr>
            <a:r>
              <a:rPr lang="en-US" sz="2200" dirty="0" err="1">
                <a:solidFill>
                  <a:schemeClr val="accent3">
                    <a:lumMod val="25000"/>
                  </a:schemeClr>
                </a:solidFill>
                <a:ea typeface="+mn-lt"/>
                <a:cs typeface="+mn-lt"/>
              </a:rPr>
              <a:t>colunm_name.replace</a:t>
            </a:r>
            <a:r>
              <a:rPr lang="en-US" sz="2200" dirty="0">
                <a:solidFill>
                  <a:schemeClr val="accent3">
                    <a:lumMod val="25000"/>
                  </a:schemeClr>
                </a:solidFill>
                <a:ea typeface="+mn-lt"/>
                <a:cs typeface="+mn-lt"/>
              </a:rPr>
              <a:t>(r'.', '').replace(r'(', '').replace(r')', '').strip()</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Use API call with </a:t>
            </a:r>
            <a:r>
              <a:rPr lang="en-US" sz="7600" i="1" dirty="0">
                <a:solidFill>
                  <a:schemeClr val="bg2">
                    <a:lumMod val="50000"/>
                  </a:schemeClr>
                </a:solidFill>
                <a:latin typeface="IBM Plex Mono Text"/>
              </a:rPr>
              <a:t>api.spacexdata.com</a:t>
            </a:r>
            <a:r>
              <a:rPr lang="en-US" sz="7600" dirty="0">
                <a:solidFill>
                  <a:schemeClr val="bg2">
                    <a:lumMod val="50000"/>
                  </a:schemeClr>
                </a:solidFill>
                <a:latin typeface="IBM Plex Mono Text"/>
              </a:rPr>
              <a:t> </a:t>
            </a:r>
            <a:endParaRPr lang="en-US" sz="7600" dirty="0">
              <a:solidFill>
                <a:schemeClr val="bg2">
                  <a:lumMod val="50000"/>
                </a:schemeClr>
              </a:solidFill>
              <a:latin typeface="Abadi"/>
            </a:endParaRPr>
          </a:p>
          <a:p>
            <a:pPr lvl="1">
              <a:lnSpc>
                <a:spcPct val="120000"/>
              </a:lnSpc>
              <a:spcBef>
                <a:spcPts val="1400"/>
              </a:spcBef>
            </a:pPr>
            <a:r>
              <a:rPr lang="en-US" sz="7600" dirty="0">
                <a:solidFill>
                  <a:schemeClr val="bg2">
                    <a:lumMod val="50000"/>
                  </a:schemeClr>
                </a:solidFill>
                <a:latin typeface="IBM Plex Mono Text"/>
              </a:rPr>
              <a:t>Use Web Scraping with Python library </a:t>
            </a:r>
            <a:r>
              <a:rPr lang="en-US" sz="7600" i="1" dirty="0">
                <a:solidFill>
                  <a:schemeClr val="bg2">
                    <a:lumMod val="50000"/>
                  </a:schemeClr>
                </a:solidFill>
                <a:latin typeface="IBM Plex Mono Text"/>
              </a:rPr>
              <a:t>beautifulsoup4</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Use </a:t>
            </a:r>
            <a:r>
              <a:rPr lang="en-US" sz="7600" i="1" dirty="0">
                <a:solidFill>
                  <a:schemeClr val="bg2">
                    <a:lumMod val="50000"/>
                  </a:schemeClr>
                </a:solidFill>
                <a:latin typeface="Abadi"/>
              </a:rPr>
              <a:t>pandas</a:t>
            </a:r>
            <a:r>
              <a:rPr lang="en-US" sz="7600" dirty="0">
                <a:solidFill>
                  <a:schemeClr val="bg2">
                    <a:lumMod val="50000"/>
                  </a:schemeClr>
                </a:solidFill>
                <a:latin typeface="Abadi"/>
              </a:rPr>
              <a:t> and </a:t>
            </a:r>
            <a:r>
              <a:rPr lang="en-US" sz="7600" i="1" dirty="0" err="1">
                <a:solidFill>
                  <a:schemeClr val="bg2">
                    <a:lumMod val="50000"/>
                  </a:schemeClr>
                </a:solidFill>
                <a:latin typeface="Abadi"/>
              </a:rPr>
              <a:t>numpy</a:t>
            </a:r>
            <a:r>
              <a:rPr lang="en-US" sz="7600" dirty="0">
                <a:solidFill>
                  <a:schemeClr val="bg2">
                    <a:lumMod val="50000"/>
                  </a:schemeClr>
                </a:solidFill>
                <a:latin typeface="Abadi"/>
              </a:rPr>
              <a:t> process data</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Use </a:t>
            </a:r>
            <a:r>
              <a:rPr lang="en-US" sz="7600" i="1" dirty="0">
                <a:solidFill>
                  <a:schemeClr val="bg2">
                    <a:lumMod val="50000"/>
                  </a:schemeClr>
                </a:solidFill>
                <a:latin typeface="Abadi"/>
              </a:rPr>
              <a:t>scikit-learn</a:t>
            </a:r>
            <a:r>
              <a:rPr lang="en-US" sz="7600" dirty="0">
                <a:solidFill>
                  <a:schemeClr val="bg2">
                    <a:lumMod val="50000"/>
                  </a:schemeClr>
                </a:solidFill>
                <a:latin typeface="Abadi"/>
              </a:rPr>
              <a:t>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Describe how data sets were collected. </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Method 1: web scraping</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latin typeface="Abadi"/>
              </a:rPr>
              <a:t>Method 2: SpaceX API call</a:t>
            </a:r>
          </a:p>
          <a:p>
            <a:pPr>
              <a:lnSpc>
                <a:spcPct val="100000"/>
              </a:lnSpc>
              <a:spcBef>
                <a:spcPts val="1400"/>
              </a:spcBef>
            </a:pPr>
            <a:r>
              <a:rPr lang="en-US" sz="2200" dirty="0">
                <a:solidFill>
                  <a:schemeClr val="accent3">
                    <a:lumMod val="25000"/>
                  </a:schemeClr>
                </a:solidFill>
                <a:latin typeface="Abadi"/>
              </a:rPr>
              <a:t>You need to present your data collection process use key phrases and flowcharts</a:t>
            </a: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r>
              <a:rPr lang="en-US" dirty="0">
                <a:ea typeface="+mn-lt"/>
                <a:cs typeface="+mn-lt"/>
              </a:rPr>
              <a:t>https://github.com/JeanG00/data-analysis-space-x/blob/master/notebooks/apply_1_SpaceX_api.ipynb</a:t>
            </a:r>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descr="A screenshot of a computer&#10;&#10;Description automatically generated">
            <a:extLst>
              <a:ext uri="{FF2B5EF4-FFF2-40B4-BE49-F238E27FC236}">
                <a16:creationId xmlns:a16="http://schemas.microsoft.com/office/drawing/2014/main" id="{CDD0EE85-ED55-DA53-8E91-327E6AF9EB18}"/>
              </a:ext>
            </a:extLst>
          </p:cNvPr>
          <p:cNvPicPr>
            <a:picLocks noChangeAspect="1"/>
          </p:cNvPicPr>
          <p:nvPr/>
        </p:nvPicPr>
        <p:blipFill>
          <a:blip r:embed="rId3"/>
          <a:stretch>
            <a:fillRect/>
          </a:stretch>
        </p:blipFill>
        <p:spPr>
          <a:xfrm>
            <a:off x="5905915" y="1481768"/>
            <a:ext cx="5053158" cy="494106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a:ea typeface="+mn-lt"/>
              <a:cs typeface="+mn-lt"/>
            </a:endParaRPr>
          </a:p>
          <a:p>
            <a:pPr>
              <a:lnSpc>
                <a:spcPct val="100000"/>
              </a:lnSpc>
              <a:spcBef>
                <a:spcPts val="1400"/>
              </a:spcBef>
            </a:pPr>
            <a:r>
              <a:rPr lang="en-US" sz="2200" dirty="0">
                <a:solidFill>
                  <a:schemeClr val="accent3">
                    <a:lumMod val="25000"/>
                  </a:schemeClr>
                </a:solidFill>
                <a:ea typeface="+mn-lt"/>
                <a:cs typeface="+mn-lt"/>
              </a:rPr>
              <a:t>https://github.com/JeanG00/data-analysis-space-x/blob/master/notebooks/apply_1B_SpaceX_scraping.ipynb</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5" name="Picture 4" descr="A diagram of a program&#10;&#10;Description automatically generated">
            <a:extLst>
              <a:ext uri="{FF2B5EF4-FFF2-40B4-BE49-F238E27FC236}">
                <a16:creationId xmlns:a16="http://schemas.microsoft.com/office/drawing/2014/main" id="{90A33E34-4D6B-4CC8-47CF-8B6F1987D45C}"/>
              </a:ext>
            </a:extLst>
          </p:cNvPr>
          <p:cNvPicPr>
            <a:picLocks noChangeAspect="1"/>
          </p:cNvPicPr>
          <p:nvPr/>
        </p:nvPicPr>
        <p:blipFill>
          <a:blip r:embed="rId3"/>
          <a:stretch>
            <a:fillRect/>
          </a:stretch>
        </p:blipFill>
        <p:spPr>
          <a:xfrm>
            <a:off x="5906556" y="1793913"/>
            <a:ext cx="5455828" cy="4371860"/>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47</Slides>
  <Notes>4</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987</cp:revision>
  <dcterms:created xsi:type="dcterms:W3CDTF">2021-04-29T18:58:34Z</dcterms:created>
  <dcterms:modified xsi:type="dcterms:W3CDTF">2024-12-18T12:37:36Z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